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87" r:id="rId3"/>
    <p:sldId id="309" r:id="rId4"/>
    <p:sldId id="286" r:id="rId5"/>
    <p:sldId id="289" r:id="rId6"/>
    <p:sldId id="290" r:id="rId7"/>
    <p:sldId id="291" r:id="rId8"/>
    <p:sldId id="292" r:id="rId9"/>
    <p:sldId id="294" r:id="rId10"/>
    <p:sldId id="310" r:id="rId11"/>
    <p:sldId id="293" r:id="rId12"/>
    <p:sldId id="295" r:id="rId13"/>
    <p:sldId id="296" r:id="rId14"/>
    <p:sldId id="311" r:id="rId15"/>
    <p:sldId id="297" r:id="rId16"/>
    <p:sldId id="298" r:id="rId17"/>
    <p:sldId id="299" r:id="rId18"/>
    <p:sldId id="300" r:id="rId19"/>
    <p:sldId id="312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13" r:id="rId28"/>
    <p:sldId id="308" r:id="rId29"/>
    <p:sldId id="315" r:id="rId30"/>
    <p:sldId id="314" r:id="rId31"/>
    <p:sldId id="316" r:id="rId32"/>
    <p:sldId id="325" r:id="rId33"/>
    <p:sldId id="317" r:id="rId34"/>
    <p:sldId id="318" r:id="rId35"/>
    <p:sldId id="319" r:id="rId36"/>
    <p:sldId id="320" r:id="rId37"/>
    <p:sldId id="321" r:id="rId38"/>
    <p:sldId id="324" r:id="rId39"/>
    <p:sldId id="322" r:id="rId40"/>
    <p:sldId id="326" r:id="rId41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5A32"/>
    <a:srgbClr val="F39C12"/>
    <a:srgbClr val="C0392B"/>
    <a:srgbClr val="34495E"/>
    <a:srgbClr val="1ABC9C"/>
    <a:srgbClr val="1A72C4"/>
    <a:srgbClr val="FFFFFF"/>
    <a:srgbClr val="9365B8"/>
    <a:srgbClr val="0F7792"/>
    <a:srgbClr val="127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1" d="100"/>
          <a:sy n="131" d="100"/>
        </p:scale>
        <p:origin x="1044" y="11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Никола Алексеев" userId="ba66283bcb01e904" providerId="LiveId" clId="{7AE75C36-F08C-4268-811C-C398736BA63F}"/>
    <pc:docChg chg="undo redo custSel addSld delSld modSld sldOrd">
      <pc:chgData name="Никола Алексеев" userId="ba66283bcb01e904" providerId="LiveId" clId="{7AE75C36-F08C-4268-811C-C398736BA63F}" dt="2018-03-11T00:47:34.989" v="16335" actId="1076"/>
      <pc:docMkLst>
        <pc:docMk/>
      </pc:docMkLst>
      <pc:sldChg chg="addSp delSp modSp setBg">
        <pc:chgData name="Никола Алексеев" userId="ba66283bcb01e904" providerId="LiveId" clId="{7AE75C36-F08C-4268-811C-C398736BA63F}" dt="2018-03-10T21:51:38.069" v="12601" actId="1076"/>
        <pc:sldMkLst>
          <pc:docMk/>
          <pc:sldMk cId="3786851374" sldId="286"/>
        </pc:sldMkLst>
        <pc:spChg chg="mod">
          <ac:chgData name="Никола Алексеев" userId="ba66283bcb01e904" providerId="LiveId" clId="{7AE75C36-F08C-4268-811C-C398736BA63F}" dt="2018-03-10T16:30:56.307" v="10177" actId="1076"/>
          <ac:spMkLst>
            <pc:docMk/>
            <pc:sldMk cId="3786851374" sldId="286"/>
            <ac:spMk id="5" creationId="{36F778A2-82B3-41FF-BD82-97FDA22963DB}"/>
          </ac:spMkLst>
        </pc:spChg>
        <pc:spChg chg="mod">
          <ac:chgData name="Никола Алексеев" userId="ba66283bcb01e904" providerId="LiveId" clId="{7AE75C36-F08C-4268-811C-C398736BA63F}" dt="2018-03-10T16:30:49.162" v="10176" actId="1076"/>
          <ac:spMkLst>
            <pc:docMk/>
            <pc:sldMk cId="3786851374" sldId="286"/>
            <ac:spMk id="7" creationId="{A2BC3D6B-70BB-43CB-85DE-AC2747AE9B38}"/>
          </ac:spMkLst>
        </pc:spChg>
        <pc:spChg chg="mod">
          <ac:chgData name="Никола Алексеев" userId="ba66283bcb01e904" providerId="LiveId" clId="{7AE75C36-F08C-4268-811C-C398736BA63F}" dt="2018-03-05T23:27:18.927" v="1459" actId="14100"/>
          <ac:spMkLst>
            <pc:docMk/>
            <pc:sldMk cId="3786851374" sldId="286"/>
            <ac:spMk id="8" creationId="{983DAC36-3062-4474-85DF-1C653B83D323}"/>
          </ac:spMkLst>
        </pc:spChg>
        <pc:spChg chg="mod">
          <ac:chgData name="Никола Алексеев" userId="ba66283bcb01e904" providerId="LiveId" clId="{7AE75C36-F08C-4268-811C-C398736BA63F}" dt="2018-03-05T23:27:35.089" v="1469" actId="20577"/>
          <ac:spMkLst>
            <pc:docMk/>
            <pc:sldMk cId="3786851374" sldId="286"/>
            <ac:spMk id="9" creationId="{5E0563A2-350D-427B-AF4D-EAABA512B0C7}"/>
          </ac:spMkLst>
        </pc:spChg>
        <pc:spChg chg="mod">
          <ac:chgData name="Никола Алексеев" userId="ba66283bcb01e904" providerId="LiveId" clId="{7AE75C36-F08C-4268-811C-C398736BA63F}" dt="2018-03-10T16:35:47.731" v="10252" actId="1076"/>
          <ac:spMkLst>
            <pc:docMk/>
            <pc:sldMk cId="3786851374" sldId="286"/>
            <ac:spMk id="11" creationId="{74A0CEFB-B0D2-493E-A07B-13B2FEFDBD50}"/>
          </ac:spMkLst>
        </pc:spChg>
        <pc:spChg chg="add del">
          <ac:chgData name="Никола Алексеев" userId="ba66283bcb01e904" providerId="LiveId" clId="{7AE75C36-F08C-4268-811C-C398736BA63F}" dt="2018-03-05T23:27:01.280" v="1431" actId="14100"/>
          <ac:spMkLst>
            <pc:docMk/>
            <pc:sldMk cId="3786851374" sldId="286"/>
            <ac:spMk id="12" creationId="{12DBDF57-DDF1-433A-99F9-86A1D4282C4D}"/>
          </ac:spMkLst>
        </pc:spChg>
        <pc:picChg chg="mod">
          <ac:chgData name="Никола Алексеев" userId="ba66283bcb01e904" providerId="LiveId" clId="{7AE75C36-F08C-4268-811C-C398736BA63F}" dt="2018-03-08T21:00:31.436" v="8461" actId="14861"/>
          <ac:picMkLst>
            <pc:docMk/>
            <pc:sldMk cId="3786851374" sldId="286"/>
            <ac:picMk id="2" creationId="{8B81C09F-C963-434F-846D-CC3724059635}"/>
          </ac:picMkLst>
        </pc:picChg>
      </pc:sldChg>
      <pc:sldChg chg="addSp delSp modSp setBg">
        <pc:chgData name="Никола Алексеев" userId="ba66283bcb01e904" providerId="LiveId" clId="{7AE75C36-F08C-4268-811C-C398736BA63F}" dt="2018-03-10T21:51:59.672" v="12609" actId="1076"/>
        <pc:sldMkLst>
          <pc:docMk/>
          <pc:sldMk cId="3556915235" sldId="287"/>
        </pc:sldMkLst>
        <pc:spChg chg="del">
          <ac:chgData name="Никола Алексеев" userId="ba66283bcb01e904" providerId="LiveId" clId="{7AE75C36-F08C-4268-811C-C398736BA63F}" dt="2018-03-05T23:27:41.800" v="1471" actId="478"/>
          <ac:spMkLst>
            <pc:docMk/>
            <pc:sldMk cId="3556915235" sldId="287"/>
            <ac:spMk id="5" creationId="{E3FF27F1-1839-4E86-A597-09B7379C8A56}"/>
          </ac:spMkLst>
        </pc:spChg>
        <pc:spChg chg="add mod">
          <ac:chgData name="Никола Алексеев" userId="ba66283bcb01e904" providerId="LiveId" clId="{7AE75C36-F08C-4268-811C-C398736BA63F}" dt="2018-03-10T16:29:23.387" v="10171" actId="1036"/>
          <ac:spMkLst>
            <pc:docMk/>
            <pc:sldMk cId="3556915235" sldId="287"/>
            <ac:spMk id="5" creationId="{1FF6E9E5-227C-4228-A8D7-047955AF83CC}"/>
          </ac:spMkLst>
        </pc:spChg>
        <pc:spChg chg="del">
          <ac:chgData name="Никола Алексеев" userId="ba66283bcb01e904" providerId="LiveId" clId="{7AE75C36-F08C-4268-811C-C398736BA63F}" dt="2018-03-05T23:27:41.800" v="1471" actId="478"/>
          <ac:spMkLst>
            <pc:docMk/>
            <pc:sldMk cId="3556915235" sldId="287"/>
            <ac:spMk id="7" creationId="{603960FC-BE3E-4DE4-8390-26C6CD771B25}"/>
          </ac:spMkLst>
        </pc:spChg>
        <pc:spChg chg="del">
          <ac:chgData name="Никола Алексеев" userId="ba66283bcb01e904" providerId="LiveId" clId="{7AE75C36-F08C-4268-811C-C398736BA63F}" dt="2018-03-05T23:27:41.800" v="1471" actId="478"/>
          <ac:spMkLst>
            <pc:docMk/>
            <pc:sldMk cId="3556915235" sldId="287"/>
            <ac:spMk id="8" creationId="{10BA9762-0285-4E52-B45B-51F70CBAF1F0}"/>
          </ac:spMkLst>
        </pc:spChg>
        <pc:spChg chg="del">
          <ac:chgData name="Никола Алексеев" userId="ba66283bcb01e904" providerId="LiveId" clId="{7AE75C36-F08C-4268-811C-C398736BA63F}" dt="2018-03-05T23:27:41.800" v="1471" actId="478"/>
          <ac:spMkLst>
            <pc:docMk/>
            <pc:sldMk cId="3556915235" sldId="287"/>
            <ac:spMk id="9" creationId="{FBABCC68-2677-4F0E-AD7B-3AE73AEE9E4F}"/>
          </ac:spMkLst>
        </pc:spChg>
        <pc:spChg chg="del">
          <ac:chgData name="Никола Алексеев" userId="ba66283bcb01e904" providerId="LiveId" clId="{7AE75C36-F08C-4268-811C-C398736BA63F}" dt="2018-03-08T23:30:34.926" v="9991" actId="478"/>
          <ac:spMkLst>
            <pc:docMk/>
            <pc:sldMk cId="3556915235" sldId="287"/>
            <ac:spMk id="10" creationId="{6B54860F-95B9-40AD-9B4C-3566F6119711}"/>
          </ac:spMkLst>
        </pc:spChg>
        <pc:spChg chg="del mod">
          <ac:chgData name="Никола Алексеев" userId="ba66283bcb01e904" providerId="LiveId" clId="{7AE75C36-F08C-4268-811C-C398736BA63F}" dt="2018-03-08T23:30:34.926" v="9991" actId="478"/>
          <ac:spMkLst>
            <pc:docMk/>
            <pc:sldMk cId="3556915235" sldId="287"/>
            <ac:spMk id="11" creationId="{BFD319BD-1FDF-455F-9189-10DDE3F2A20F}"/>
          </ac:spMkLst>
        </pc:spChg>
        <pc:spChg chg="del mod">
          <ac:chgData name="Никола Алексеев" userId="ba66283bcb01e904" providerId="LiveId" clId="{7AE75C36-F08C-4268-811C-C398736BA63F}" dt="2018-03-08T23:30:34.926" v="9991" actId="478"/>
          <ac:spMkLst>
            <pc:docMk/>
            <pc:sldMk cId="3556915235" sldId="287"/>
            <ac:spMk id="12" creationId="{FB885EE7-8796-4611-BA37-D6F533C07917}"/>
          </ac:spMkLst>
        </pc:spChg>
        <pc:spChg chg="add del">
          <ac:chgData name="Никола Алексеев" userId="ba66283bcb01e904" providerId="LiveId" clId="{7AE75C36-F08C-4268-811C-C398736BA63F}" dt="2018-03-08T23:37:08.935" v="10048" actId="478"/>
          <ac:spMkLst>
            <pc:docMk/>
            <pc:sldMk cId="3556915235" sldId="287"/>
            <ac:spMk id="13" creationId="{5BDA1E17-30F1-4BB1-8689-11FB78600C71}"/>
          </ac:spMkLst>
        </pc:spChg>
        <pc:spChg chg="del">
          <ac:chgData name="Никола Алексеев" userId="ba66283bcb01e904" providerId="LiveId" clId="{7AE75C36-F08C-4268-811C-C398736BA63F}" dt="2018-03-08T23:30:34.926" v="9991" actId="478"/>
          <ac:spMkLst>
            <pc:docMk/>
            <pc:sldMk cId="3556915235" sldId="287"/>
            <ac:spMk id="14" creationId="{45D5C66B-CF06-441D-BE22-32FA05E6D592}"/>
          </ac:spMkLst>
        </pc:spChg>
        <pc:spChg chg="add mod">
          <ac:chgData name="Никола Алексеев" userId="ba66283bcb01e904" providerId="LiveId" clId="{7AE75C36-F08C-4268-811C-C398736BA63F}" dt="2018-03-10T16:29:40.520" v="10173" actId="108"/>
          <ac:spMkLst>
            <pc:docMk/>
            <pc:sldMk cId="3556915235" sldId="287"/>
            <ac:spMk id="15" creationId="{AEB2A779-9434-4E8D-AB57-02E0F42E7D1D}"/>
          </ac:spMkLst>
        </pc:spChg>
        <pc:spChg chg="add mod">
          <ac:chgData name="Никола Алексеев" userId="ba66283bcb01e904" providerId="LiveId" clId="{7AE75C36-F08C-4268-811C-C398736BA63F}" dt="2018-03-08T23:39:15.623" v="10077" actId="14100"/>
          <ac:spMkLst>
            <pc:docMk/>
            <pc:sldMk cId="3556915235" sldId="287"/>
            <ac:spMk id="16" creationId="{C04A134E-5482-48C2-9C21-C7A17D95B224}"/>
          </ac:spMkLst>
        </pc:spChg>
        <pc:spChg chg="add del">
          <ac:chgData name="Никола Алексеев" userId="ba66283bcb01e904" providerId="LiveId" clId="{7AE75C36-F08C-4268-811C-C398736BA63F}" dt="2018-03-08T23:37:08.935" v="10048" actId="478"/>
          <ac:spMkLst>
            <pc:docMk/>
            <pc:sldMk cId="3556915235" sldId="287"/>
            <ac:spMk id="17" creationId="{1BFE92F5-5C79-45AC-9FA0-87CBBB57C2E7}"/>
          </ac:spMkLst>
        </pc:spChg>
        <pc:graphicFrameChg chg="add del mod">
          <ac:chgData name="Никола Алексеев" userId="ba66283bcb01e904" providerId="LiveId" clId="{7AE75C36-F08C-4268-811C-C398736BA63F}" dt="2018-03-08T23:30:38.813" v="9995" actId="1076"/>
          <ac:graphicFrameMkLst>
            <pc:docMk/>
            <pc:sldMk cId="3556915235" sldId="287"/>
            <ac:graphicFrameMk id="2" creationId="{12D937C8-67D8-48FE-8187-91C91DA19B9E}"/>
          </ac:graphicFrameMkLst>
        </pc:graphicFrameChg>
        <pc:picChg chg="add del mod">
          <ac:chgData name="Никола Алексеев" userId="ba66283bcb01e904" providerId="LiveId" clId="{7AE75C36-F08C-4268-811C-C398736BA63F}" dt="2018-03-10T16:29:06.456" v="10159" actId="478"/>
          <ac:picMkLst>
            <pc:docMk/>
            <pc:sldMk cId="3556915235" sldId="287"/>
            <ac:picMk id="4" creationId="{D6DF807D-9E66-4349-AA96-C0A92D850977}"/>
          </ac:picMkLst>
        </pc:picChg>
        <pc:picChg chg="add ord">
          <ac:chgData name="Никола Алексеев" userId="ba66283bcb01e904" providerId="LiveId" clId="{7AE75C36-F08C-4268-811C-C398736BA63F}" dt="2018-03-10T16:29:09.941" v="10161" actId="167"/>
          <ac:picMkLst>
            <pc:docMk/>
            <pc:sldMk cId="3556915235" sldId="287"/>
            <ac:picMk id="6" creationId="{5353A987-A971-4724-BE49-70DA86F825C4}"/>
          </ac:picMkLst>
        </pc:picChg>
      </pc:sldChg>
      <pc:sldChg chg="modSp del setBg">
        <pc:chgData name="Никола Алексеев" userId="ba66283bcb01e904" providerId="LiveId" clId="{7AE75C36-F08C-4268-811C-C398736BA63F}" dt="2018-03-11T00:39:16.074" v="16297" actId="2696"/>
        <pc:sldMkLst>
          <pc:docMk/>
          <pc:sldMk cId="886504416" sldId="288"/>
        </pc:sldMkLst>
        <pc:spChg chg="mod">
          <ac:chgData name="Никола Алексеев" userId="ba66283bcb01e904" providerId="LiveId" clId="{7AE75C36-F08C-4268-811C-C398736BA63F}" dt="2018-03-10T16:34:17.040" v="10223" actId="2696"/>
          <ac:spMkLst>
            <pc:docMk/>
            <pc:sldMk cId="886504416" sldId="288"/>
            <ac:spMk id="3" creationId="{875FCFE7-578D-4068-AD05-36A0E90DBC75}"/>
          </ac:spMkLst>
        </pc:spChg>
      </pc:sldChg>
      <pc:sldChg chg="addSp delSp modSp setBg">
        <pc:chgData name="Никола Алексеев" userId="ba66283bcb01e904" providerId="LiveId" clId="{7AE75C36-F08C-4268-811C-C398736BA63F}" dt="2018-03-10T21:51:38.069" v="12601" actId="1076"/>
        <pc:sldMkLst>
          <pc:docMk/>
          <pc:sldMk cId="3386887233" sldId="289"/>
        </pc:sldMkLst>
        <pc:spChg chg="del">
          <ac:chgData name="Никола Алексеев" userId="ba66283bcb01e904" providerId="LiveId" clId="{7AE75C36-F08C-4268-811C-C398736BA63F}" dt="2018-03-05T23:27:45.094" v="1473" actId="478"/>
          <ac:spMkLst>
            <pc:docMk/>
            <pc:sldMk cId="3386887233" sldId="289"/>
            <ac:spMk id="5" creationId="{36F778A2-82B3-41FF-BD82-97FDA22963DB}"/>
          </ac:spMkLst>
        </pc:spChg>
        <pc:spChg chg="del">
          <ac:chgData name="Никола Алексеев" userId="ba66283bcb01e904" providerId="LiveId" clId="{7AE75C36-F08C-4268-811C-C398736BA63F}" dt="2018-03-05T23:27:45.094" v="1473" actId="478"/>
          <ac:spMkLst>
            <pc:docMk/>
            <pc:sldMk cId="3386887233" sldId="289"/>
            <ac:spMk id="7" creationId="{A2BC3D6B-70BB-43CB-85DE-AC2747AE9B38}"/>
          </ac:spMkLst>
        </pc:spChg>
        <pc:spChg chg="del">
          <ac:chgData name="Никола Алексеев" userId="ba66283bcb01e904" providerId="LiveId" clId="{7AE75C36-F08C-4268-811C-C398736BA63F}" dt="2018-03-05T23:27:45.094" v="1473" actId="478"/>
          <ac:spMkLst>
            <pc:docMk/>
            <pc:sldMk cId="3386887233" sldId="289"/>
            <ac:spMk id="8" creationId="{983DAC36-3062-4474-85DF-1C653B83D323}"/>
          </ac:spMkLst>
        </pc:spChg>
        <pc:spChg chg="del">
          <ac:chgData name="Никола Алексеев" userId="ba66283bcb01e904" providerId="LiveId" clId="{7AE75C36-F08C-4268-811C-C398736BA63F}" dt="2018-03-05T23:27:45.094" v="1473" actId="478"/>
          <ac:spMkLst>
            <pc:docMk/>
            <pc:sldMk cId="3386887233" sldId="289"/>
            <ac:spMk id="9" creationId="{5E0563A2-350D-427B-AF4D-EAABA512B0C7}"/>
          </ac:spMkLst>
        </pc:spChg>
        <pc:spChg chg="add mod">
          <ac:chgData name="Никола Алексеев" userId="ba66283bcb01e904" providerId="LiveId" clId="{7AE75C36-F08C-4268-811C-C398736BA63F}" dt="2018-03-10T16:31:06.713" v="10179" actId="1076"/>
          <ac:spMkLst>
            <pc:docMk/>
            <pc:sldMk cId="3386887233" sldId="289"/>
            <ac:spMk id="10" creationId="{2872615B-42AD-48D4-9F55-86AB4A7E8BDB}"/>
          </ac:spMkLst>
        </pc:spChg>
        <pc:spChg chg="add mod">
          <ac:chgData name="Никола Алексеев" userId="ba66283bcb01e904" providerId="LiveId" clId="{7AE75C36-F08C-4268-811C-C398736BA63F}" dt="2018-03-10T16:31:09.053" v="10180" actId="1076"/>
          <ac:spMkLst>
            <pc:docMk/>
            <pc:sldMk cId="3386887233" sldId="289"/>
            <ac:spMk id="11" creationId="{8D20EA47-2F48-40B0-A666-C7A26C1BEC28}"/>
          </ac:spMkLst>
        </pc:spChg>
        <pc:spChg chg="mod">
          <ac:chgData name="Никола Алексеев" userId="ba66283bcb01e904" providerId="LiveId" clId="{7AE75C36-F08C-4268-811C-C398736BA63F}" dt="2018-03-05T23:13:46.402" v="132" actId="20577"/>
          <ac:spMkLst>
            <pc:docMk/>
            <pc:sldMk cId="3386887233" sldId="289"/>
            <ac:spMk id="15" creationId="{B5C03451-A3F4-4A4A-B318-2FFF0E688CB4}"/>
          </ac:spMkLst>
        </pc:spChg>
        <pc:spChg chg="add">
          <ac:chgData name="Никола Алексеев" userId="ba66283bcb01e904" providerId="LiveId" clId="{7AE75C36-F08C-4268-811C-C398736BA63F}" dt="2018-03-05T23:27:45.829" v="1474" actId="1036"/>
          <ac:spMkLst>
            <pc:docMk/>
            <pc:sldMk cId="3386887233" sldId="289"/>
            <ac:spMk id="16" creationId="{AF85AE89-0D35-4F88-9C86-4C54B9003E5A}"/>
          </ac:spMkLst>
        </pc:spChg>
        <pc:spChg chg="add">
          <ac:chgData name="Никола Алексеев" userId="ba66283bcb01e904" providerId="LiveId" clId="{7AE75C36-F08C-4268-811C-C398736BA63F}" dt="2018-03-05T23:27:45.829" v="1474" actId="1036"/>
          <ac:spMkLst>
            <pc:docMk/>
            <pc:sldMk cId="3386887233" sldId="289"/>
            <ac:spMk id="17" creationId="{191BB31B-7031-40A2-849E-382D36AEC7C7}"/>
          </ac:spMkLst>
        </pc:spChg>
      </pc:sldChg>
      <pc:sldChg chg="addSp delSp modSp add setBg">
        <pc:chgData name="Никола Алексеев" userId="ba66283bcb01e904" providerId="LiveId" clId="{7AE75C36-F08C-4268-811C-C398736BA63F}" dt="2018-03-10T21:51:38.069" v="12601" actId="1076"/>
        <pc:sldMkLst>
          <pc:docMk/>
          <pc:sldMk cId="3130694578" sldId="290"/>
        </pc:sldMkLst>
        <pc:spChg chg="del">
          <ac:chgData name="Никола Алексеев" userId="ba66283bcb01e904" providerId="LiveId" clId="{7AE75C36-F08C-4268-811C-C398736BA63F}" dt="2018-03-05T23:27:48.007" v="1475" actId="478"/>
          <ac:spMkLst>
            <pc:docMk/>
            <pc:sldMk cId="3130694578" sldId="290"/>
            <ac:spMk id="5" creationId="{36F778A2-82B3-41FF-BD82-97FDA22963DB}"/>
          </ac:spMkLst>
        </pc:spChg>
        <pc:spChg chg="del">
          <ac:chgData name="Никола Алексеев" userId="ba66283bcb01e904" providerId="LiveId" clId="{7AE75C36-F08C-4268-811C-C398736BA63F}" dt="2018-03-05T23:27:48.007" v="1475" actId="478"/>
          <ac:spMkLst>
            <pc:docMk/>
            <pc:sldMk cId="3130694578" sldId="290"/>
            <ac:spMk id="7" creationId="{A2BC3D6B-70BB-43CB-85DE-AC2747AE9B38}"/>
          </ac:spMkLst>
        </pc:spChg>
        <pc:spChg chg="del">
          <ac:chgData name="Никола Алексеев" userId="ba66283bcb01e904" providerId="LiveId" clId="{7AE75C36-F08C-4268-811C-C398736BA63F}" dt="2018-03-05T23:27:48.007" v="1475" actId="478"/>
          <ac:spMkLst>
            <pc:docMk/>
            <pc:sldMk cId="3130694578" sldId="290"/>
            <ac:spMk id="8" creationId="{983DAC36-3062-4474-85DF-1C653B83D323}"/>
          </ac:spMkLst>
        </pc:spChg>
        <pc:spChg chg="del">
          <ac:chgData name="Никола Алексеев" userId="ba66283bcb01e904" providerId="LiveId" clId="{7AE75C36-F08C-4268-811C-C398736BA63F}" dt="2018-03-05T23:27:48.007" v="1475" actId="478"/>
          <ac:spMkLst>
            <pc:docMk/>
            <pc:sldMk cId="3130694578" sldId="290"/>
            <ac:spMk id="9" creationId="{5E0563A2-350D-427B-AF4D-EAABA512B0C7}"/>
          </ac:spMkLst>
        </pc:spChg>
        <pc:spChg chg="add del mod">
          <ac:chgData name="Никола Алексеев" userId="ba66283bcb01e904" providerId="LiveId" clId="{7AE75C36-F08C-4268-811C-C398736BA63F}" dt="2018-03-05T23:17:55.619" v="460" actId="478"/>
          <ac:spMkLst>
            <pc:docMk/>
            <pc:sldMk cId="3130694578" sldId="290"/>
            <ac:spMk id="10" creationId="{96A9875B-E92C-4236-B157-874BB9817352}"/>
          </ac:spMkLst>
        </pc:spChg>
        <pc:spChg chg="add mod ord">
          <ac:chgData name="Никола Алексеев" userId="ba66283bcb01e904" providerId="LiveId" clId="{7AE75C36-F08C-4268-811C-C398736BA63F}" dt="2018-03-05T23:19:32.614" v="628" actId="1036"/>
          <ac:spMkLst>
            <pc:docMk/>
            <pc:sldMk cId="3130694578" sldId="290"/>
            <ac:spMk id="11" creationId="{D50303D8-17A8-4044-8656-46DE1205E148}"/>
          </ac:spMkLst>
        </pc:spChg>
        <pc:spChg chg="del">
          <ac:chgData name="Никола Алексеев" userId="ba66283bcb01e904" providerId="LiveId" clId="{7AE75C36-F08C-4268-811C-C398736BA63F}" dt="2018-03-05T23:14:02.491" v="137" actId="478"/>
          <ac:spMkLst>
            <pc:docMk/>
            <pc:sldMk cId="3130694578" sldId="290"/>
            <ac:spMk id="12" creationId="{B1174619-3454-4414-A131-F9C345A54116}"/>
          </ac:spMkLst>
        </pc:spChg>
        <pc:spChg chg="del">
          <ac:chgData name="Никола Алексеев" userId="ba66283bcb01e904" providerId="LiveId" clId="{7AE75C36-F08C-4268-811C-C398736BA63F}" dt="2018-03-05T23:14:01.372" v="136" actId="478"/>
          <ac:spMkLst>
            <pc:docMk/>
            <pc:sldMk cId="3130694578" sldId="290"/>
            <ac:spMk id="13" creationId="{C0E0A22C-9A9F-46B1-A32C-02227C1E0CAA}"/>
          </ac:spMkLst>
        </pc:spChg>
        <pc:spChg chg="del">
          <ac:chgData name="Никола Алексеев" userId="ba66283bcb01e904" providerId="LiveId" clId="{7AE75C36-F08C-4268-811C-C398736BA63F}" dt="2018-03-05T23:14:00.139" v="135" actId="478"/>
          <ac:spMkLst>
            <pc:docMk/>
            <pc:sldMk cId="3130694578" sldId="290"/>
            <ac:spMk id="14" creationId="{364EBFA3-64D1-4276-82BB-5A20E39AAF79}"/>
          </ac:spMkLst>
        </pc:spChg>
        <pc:spChg chg="del">
          <ac:chgData name="Никола Алексеев" userId="ba66283bcb01e904" providerId="LiveId" clId="{7AE75C36-F08C-4268-811C-C398736BA63F}" dt="2018-03-05T23:13:58.829" v="134" actId="478"/>
          <ac:spMkLst>
            <pc:docMk/>
            <pc:sldMk cId="3130694578" sldId="290"/>
            <ac:spMk id="15" creationId="{B5C03451-A3F4-4A4A-B318-2FFF0E688CB4}"/>
          </ac:spMkLst>
        </pc:spChg>
        <pc:spChg chg="add mod ord">
          <ac:chgData name="Никола Алексеев" userId="ba66283bcb01e904" providerId="LiveId" clId="{7AE75C36-F08C-4268-811C-C398736BA63F}" dt="2018-03-07T22:43:56.313" v="7609" actId="108"/>
          <ac:spMkLst>
            <pc:docMk/>
            <pc:sldMk cId="3130694578" sldId="290"/>
            <ac:spMk id="16" creationId="{FCA9B7BE-0CDD-48AC-8813-45637B226DFE}"/>
          </ac:spMkLst>
        </pc:spChg>
        <pc:spChg chg="add mod">
          <ac:chgData name="Никола Алексеев" userId="ba66283bcb01e904" providerId="LiveId" clId="{7AE75C36-F08C-4268-811C-C398736BA63F}" dt="2018-03-05T23:15:43.928" v="267" actId="571"/>
          <ac:spMkLst>
            <pc:docMk/>
            <pc:sldMk cId="3130694578" sldId="290"/>
            <ac:spMk id="17" creationId="{25902268-1621-48DB-928F-BACE869D5959}"/>
          </ac:spMkLst>
        </pc:spChg>
        <pc:spChg chg="add mod">
          <ac:chgData name="Никола Алексеев" userId="ba66283bcb01e904" providerId="LiveId" clId="{7AE75C36-F08C-4268-811C-C398736BA63F}" dt="2018-03-05T23:19:35.080" v="629" actId="1076"/>
          <ac:spMkLst>
            <pc:docMk/>
            <pc:sldMk cId="3130694578" sldId="290"/>
            <ac:spMk id="18" creationId="{01E67C35-DA62-4080-AFA5-22B49260683A}"/>
          </ac:spMkLst>
        </pc:spChg>
        <pc:spChg chg="add mod">
          <ac:chgData name="Никола Алексеев" userId="ba66283bcb01e904" providerId="LiveId" clId="{7AE75C36-F08C-4268-811C-C398736BA63F}" dt="2018-03-05T23:19:15.686" v="610" actId="1036"/>
          <ac:spMkLst>
            <pc:docMk/>
            <pc:sldMk cId="3130694578" sldId="290"/>
            <ac:spMk id="19" creationId="{DE3F840A-1527-49A6-8999-ED9A23387F39}"/>
          </ac:spMkLst>
        </pc:spChg>
        <pc:spChg chg="add mod">
          <ac:chgData name="Никола Алексеев" userId="ba66283bcb01e904" providerId="LiveId" clId="{7AE75C36-F08C-4268-811C-C398736BA63F}" dt="2018-03-05T23:19:12.582" v="604" actId="1035"/>
          <ac:spMkLst>
            <pc:docMk/>
            <pc:sldMk cId="3130694578" sldId="290"/>
            <ac:spMk id="20" creationId="{D096248F-2963-46A2-841C-8B6563F874EB}"/>
          </ac:spMkLst>
        </pc:spChg>
        <pc:spChg chg="add mod">
          <ac:chgData name="Никола Алексеев" userId="ba66283bcb01e904" providerId="LiveId" clId="{7AE75C36-F08C-4268-811C-C398736BA63F}" dt="2018-03-07T22:44:08.969" v="7612" actId="108"/>
          <ac:spMkLst>
            <pc:docMk/>
            <pc:sldMk cId="3130694578" sldId="290"/>
            <ac:spMk id="21" creationId="{F3C3422B-D934-4C9F-A65A-5237D869B054}"/>
          </ac:spMkLst>
        </pc:spChg>
        <pc:spChg chg="add mod">
          <ac:chgData name="Никола Алексеев" userId="ba66283bcb01e904" providerId="LiveId" clId="{7AE75C36-F08C-4268-811C-C398736BA63F}" dt="2018-03-05T23:18:58.463" v="588" actId="571"/>
          <ac:spMkLst>
            <pc:docMk/>
            <pc:sldMk cId="3130694578" sldId="290"/>
            <ac:spMk id="22" creationId="{3B451760-6B4A-4C18-B9CC-2ABAB5089068}"/>
          </ac:spMkLst>
        </pc:spChg>
        <pc:spChg chg="add mod">
          <ac:chgData name="Никола Алексеев" userId="ba66283bcb01e904" providerId="LiveId" clId="{7AE75C36-F08C-4268-811C-C398736BA63F}" dt="2018-03-10T16:31:12.383" v="10181" actId="1076"/>
          <ac:spMkLst>
            <pc:docMk/>
            <pc:sldMk cId="3130694578" sldId="290"/>
            <ac:spMk id="23" creationId="{EAB3E047-0761-4E11-825B-BC24A059C0B5}"/>
          </ac:spMkLst>
        </pc:spChg>
        <pc:spChg chg="add mod">
          <ac:chgData name="Никола Алексеев" userId="ba66283bcb01e904" providerId="LiveId" clId="{7AE75C36-F08C-4268-811C-C398736BA63F}" dt="2018-03-10T16:31:13.824" v="10182" actId="1076"/>
          <ac:spMkLst>
            <pc:docMk/>
            <pc:sldMk cId="3130694578" sldId="290"/>
            <ac:spMk id="24" creationId="{C9B35146-4849-48C8-89A7-53255A91DA09}"/>
          </ac:spMkLst>
        </pc:spChg>
        <pc:spChg chg="add">
          <ac:chgData name="Никола Алексеев" userId="ba66283bcb01e904" providerId="LiveId" clId="{7AE75C36-F08C-4268-811C-C398736BA63F}" dt="2018-03-05T23:27:48.759" v="1476" actId="20577"/>
          <ac:spMkLst>
            <pc:docMk/>
            <pc:sldMk cId="3130694578" sldId="290"/>
            <ac:spMk id="25" creationId="{285B6C1A-42FE-4492-BD96-90FB4F014D72}"/>
          </ac:spMkLst>
        </pc:spChg>
        <pc:spChg chg="add mod">
          <ac:chgData name="Никола Алексеев" userId="ba66283bcb01e904" providerId="LiveId" clId="{7AE75C36-F08C-4268-811C-C398736BA63F}" dt="2018-03-05T23:27:55.164" v="1486" actId="20577"/>
          <ac:spMkLst>
            <pc:docMk/>
            <pc:sldMk cId="3130694578" sldId="290"/>
            <ac:spMk id="26" creationId="{85F42AB6-D1B6-41BF-A7D2-3C96163A7369}"/>
          </ac:spMkLst>
        </pc:spChg>
      </pc:sldChg>
      <pc:sldChg chg="addSp delSp modSp add setBg">
        <pc:chgData name="Никола Алексеев" userId="ba66283bcb01e904" providerId="LiveId" clId="{7AE75C36-F08C-4268-811C-C398736BA63F}" dt="2018-03-10T21:51:38.069" v="12601" actId="1076"/>
        <pc:sldMkLst>
          <pc:docMk/>
          <pc:sldMk cId="1393313271" sldId="291"/>
        </pc:sldMkLst>
        <pc:spChg chg="del">
          <ac:chgData name="Никола Алексеев" userId="ba66283bcb01e904" providerId="LiveId" clId="{7AE75C36-F08C-4268-811C-C398736BA63F}" dt="2018-03-05T23:27:59.808" v="1487" actId="478"/>
          <ac:spMkLst>
            <pc:docMk/>
            <pc:sldMk cId="1393313271" sldId="291"/>
            <ac:spMk id="5" creationId="{36F778A2-82B3-41FF-BD82-97FDA22963DB}"/>
          </ac:spMkLst>
        </pc:spChg>
        <pc:spChg chg="del">
          <ac:chgData name="Никола Алексеев" userId="ba66283bcb01e904" providerId="LiveId" clId="{7AE75C36-F08C-4268-811C-C398736BA63F}" dt="2018-03-05T23:27:59.808" v="1487" actId="478"/>
          <ac:spMkLst>
            <pc:docMk/>
            <pc:sldMk cId="1393313271" sldId="291"/>
            <ac:spMk id="7" creationId="{A2BC3D6B-70BB-43CB-85DE-AC2747AE9B38}"/>
          </ac:spMkLst>
        </pc:spChg>
        <pc:spChg chg="del">
          <ac:chgData name="Никола Алексеев" userId="ba66283bcb01e904" providerId="LiveId" clId="{7AE75C36-F08C-4268-811C-C398736BA63F}" dt="2018-03-05T23:27:59.808" v="1487" actId="478"/>
          <ac:spMkLst>
            <pc:docMk/>
            <pc:sldMk cId="1393313271" sldId="291"/>
            <ac:spMk id="8" creationId="{983DAC36-3062-4474-85DF-1C653B83D323}"/>
          </ac:spMkLst>
        </pc:spChg>
        <pc:spChg chg="del">
          <ac:chgData name="Никола Алексеев" userId="ba66283bcb01e904" providerId="LiveId" clId="{7AE75C36-F08C-4268-811C-C398736BA63F}" dt="2018-03-05T23:27:59.808" v="1487" actId="478"/>
          <ac:spMkLst>
            <pc:docMk/>
            <pc:sldMk cId="1393313271" sldId="291"/>
            <ac:spMk id="9" creationId="{5E0563A2-350D-427B-AF4D-EAABA512B0C7}"/>
          </ac:spMkLst>
        </pc:spChg>
        <pc:spChg chg="mod">
          <ac:chgData name="Никола Алексеев" userId="ba66283bcb01e904" providerId="LiveId" clId="{7AE75C36-F08C-4268-811C-C398736BA63F}" dt="2018-03-05T23:21:59.224" v="950" actId="1076"/>
          <ac:spMkLst>
            <pc:docMk/>
            <pc:sldMk cId="1393313271" sldId="291"/>
            <ac:spMk id="11" creationId="{D50303D8-17A8-4044-8656-46DE1205E148}"/>
          </ac:spMkLst>
        </pc:spChg>
        <pc:spChg chg="add mod">
          <ac:chgData name="Никола Алексеев" userId="ba66283bcb01e904" providerId="LiveId" clId="{7AE75C36-F08C-4268-811C-C398736BA63F}" dt="2018-03-05T23:25:26.514" v="1363" actId="20577"/>
          <ac:spMkLst>
            <pc:docMk/>
            <pc:sldMk cId="1393313271" sldId="291"/>
            <ac:spMk id="12" creationId="{67219C50-9384-46B3-B1A4-80202F8E0B43}"/>
          </ac:spMkLst>
        </pc:spChg>
        <pc:spChg chg="add mod">
          <ac:chgData name="Никола Алексеев" userId="ba66283bcb01e904" providerId="LiveId" clId="{7AE75C36-F08C-4268-811C-C398736BA63F}" dt="2018-03-10T16:31:21.926" v="10184" actId="1076"/>
          <ac:spMkLst>
            <pc:docMk/>
            <pc:sldMk cId="1393313271" sldId="291"/>
            <ac:spMk id="13" creationId="{0E55FE35-A94E-440D-A548-023F013B077F}"/>
          </ac:spMkLst>
        </pc:spChg>
        <pc:spChg chg="add mod">
          <ac:chgData name="Никола Алексеев" userId="ba66283bcb01e904" providerId="LiveId" clId="{7AE75C36-F08C-4268-811C-C398736BA63F}" dt="2018-03-10T16:31:17.874" v="10183" actId="1076"/>
          <ac:spMkLst>
            <pc:docMk/>
            <pc:sldMk cId="1393313271" sldId="291"/>
            <ac:spMk id="14" creationId="{6183AF60-5FB5-47ED-81C2-3EFED2BA1FC0}"/>
          </ac:spMkLst>
        </pc:spChg>
        <pc:spChg chg="add">
          <ac:chgData name="Никола Алексеев" userId="ba66283bcb01e904" providerId="LiveId" clId="{7AE75C36-F08C-4268-811C-C398736BA63F}" dt="2018-03-05T23:28:00.575" v="1488" actId="20577"/>
          <ac:spMkLst>
            <pc:docMk/>
            <pc:sldMk cId="1393313271" sldId="291"/>
            <ac:spMk id="15" creationId="{0979F3F7-A5D2-4795-8345-6A7AC5F69376}"/>
          </ac:spMkLst>
        </pc:spChg>
        <pc:spChg chg="mod">
          <ac:chgData name="Никола Алексеев" userId="ba66283bcb01e904" providerId="LiveId" clId="{7AE75C36-F08C-4268-811C-C398736BA63F}" dt="2018-03-07T22:45:01.386" v="7621" actId="108"/>
          <ac:spMkLst>
            <pc:docMk/>
            <pc:sldMk cId="1393313271" sldId="291"/>
            <ac:spMk id="16" creationId="{FCA9B7BE-0CDD-48AC-8813-45637B226DFE}"/>
          </ac:spMkLst>
        </pc:spChg>
        <pc:spChg chg="add mod">
          <ac:chgData name="Никола Алексеев" userId="ba66283bcb01e904" providerId="LiveId" clId="{7AE75C36-F08C-4268-811C-C398736BA63F}" dt="2018-03-05T23:28:03.719" v="1494" actId="20577"/>
          <ac:spMkLst>
            <pc:docMk/>
            <pc:sldMk cId="1393313271" sldId="291"/>
            <ac:spMk id="17" creationId="{3CC60254-3C0F-4584-82C8-8811DBF224C8}"/>
          </ac:spMkLst>
        </pc:spChg>
        <pc:spChg chg="mod">
          <ac:chgData name="Никола Алексеев" userId="ba66283bcb01e904" providerId="LiveId" clId="{7AE75C36-F08C-4268-811C-C398736BA63F}" dt="2018-03-05T23:21:56.376" v="949" actId="1076"/>
          <ac:spMkLst>
            <pc:docMk/>
            <pc:sldMk cId="1393313271" sldId="291"/>
            <ac:spMk id="18" creationId="{01E67C35-DA62-4080-AFA5-22B49260683A}"/>
          </ac:spMkLst>
        </pc:spChg>
        <pc:spChg chg="mod">
          <ac:chgData name="Никола Алексеев" userId="ba66283bcb01e904" providerId="LiveId" clId="{7AE75C36-F08C-4268-811C-C398736BA63F}" dt="2018-03-05T23:24:11.193" v="1209" actId="1076"/>
          <ac:spMkLst>
            <pc:docMk/>
            <pc:sldMk cId="1393313271" sldId="291"/>
            <ac:spMk id="19" creationId="{DE3F840A-1527-49A6-8999-ED9A23387F39}"/>
          </ac:spMkLst>
        </pc:spChg>
        <pc:spChg chg="mod">
          <ac:chgData name="Никола Алексеев" userId="ba66283bcb01e904" providerId="LiveId" clId="{7AE75C36-F08C-4268-811C-C398736BA63F}" dt="2018-03-05T23:24:07.513" v="1208" actId="1076"/>
          <ac:spMkLst>
            <pc:docMk/>
            <pc:sldMk cId="1393313271" sldId="291"/>
            <ac:spMk id="20" creationId="{D096248F-2963-46A2-841C-8B6563F874EB}"/>
          </ac:spMkLst>
        </pc:spChg>
        <pc:spChg chg="mod">
          <ac:chgData name="Никола Алексеев" userId="ba66283bcb01e904" providerId="LiveId" clId="{7AE75C36-F08C-4268-811C-C398736BA63F}" dt="2018-03-07T22:45:06.888" v="7623" actId="108"/>
          <ac:spMkLst>
            <pc:docMk/>
            <pc:sldMk cId="1393313271" sldId="291"/>
            <ac:spMk id="21" creationId="{F3C3422B-D934-4C9F-A65A-5237D869B054}"/>
          </ac:spMkLst>
        </pc:spChg>
      </pc:sldChg>
      <pc:sldChg chg="addSp delSp modSp add setBg">
        <pc:chgData name="Никола Алексеев" userId="ba66283bcb01e904" providerId="LiveId" clId="{7AE75C36-F08C-4268-811C-C398736BA63F}" dt="2018-03-10T21:51:38.069" v="12601" actId="1076"/>
        <pc:sldMkLst>
          <pc:docMk/>
          <pc:sldMk cId="3241404188" sldId="292"/>
        </pc:sldMkLst>
        <pc:spChg chg="del">
          <ac:chgData name="Никола Алексеев" userId="ba66283bcb01e904" providerId="LiveId" clId="{7AE75C36-F08C-4268-811C-C398736BA63F}" dt="2018-03-05T23:28:07.087" v="1495" actId="478"/>
          <ac:spMkLst>
            <pc:docMk/>
            <pc:sldMk cId="3241404188" sldId="292"/>
            <ac:spMk id="5" creationId="{36F778A2-82B3-41FF-BD82-97FDA22963DB}"/>
          </ac:spMkLst>
        </pc:spChg>
        <pc:spChg chg="del">
          <ac:chgData name="Никола Алексеев" userId="ba66283bcb01e904" providerId="LiveId" clId="{7AE75C36-F08C-4268-811C-C398736BA63F}" dt="2018-03-05T23:28:07.087" v="1495" actId="478"/>
          <ac:spMkLst>
            <pc:docMk/>
            <pc:sldMk cId="3241404188" sldId="292"/>
            <ac:spMk id="7" creationId="{A2BC3D6B-70BB-43CB-85DE-AC2747AE9B38}"/>
          </ac:spMkLst>
        </pc:spChg>
        <pc:spChg chg="del">
          <ac:chgData name="Никола Алексеев" userId="ba66283bcb01e904" providerId="LiveId" clId="{7AE75C36-F08C-4268-811C-C398736BA63F}" dt="2018-03-05T23:28:07.087" v="1495" actId="478"/>
          <ac:spMkLst>
            <pc:docMk/>
            <pc:sldMk cId="3241404188" sldId="292"/>
            <ac:spMk id="8" creationId="{983DAC36-3062-4474-85DF-1C653B83D323}"/>
          </ac:spMkLst>
        </pc:spChg>
        <pc:spChg chg="del">
          <ac:chgData name="Никола Алексеев" userId="ba66283bcb01e904" providerId="LiveId" clId="{7AE75C36-F08C-4268-811C-C398736BA63F}" dt="2018-03-05T23:28:07.087" v="1495" actId="478"/>
          <ac:spMkLst>
            <pc:docMk/>
            <pc:sldMk cId="3241404188" sldId="292"/>
            <ac:spMk id="9" creationId="{5E0563A2-350D-427B-AF4D-EAABA512B0C7}"/>
          </ac:spMkLst>
        </pc:spChg>
        <pc:spChg chg="del">
          <ac:chgData name="Никола Алексеев" userId="ba66283bcb01e904" providerId="LiveId" clId="{7AE75C36-F08C-4268-811C-C398736BA63F}" dt="2018-03-05T23:30:29.740" v="1668" actId="478"/>
          <ac:spMkLst>
            <pc:docMk/>
            <pc:sldMk cId="3241404188" sldId="292"/>
            <ac:spMk id="12" creationId="{67219C50-9384-46B3-B1A4-80202F8E0B43}"/>
          </ac:spMkLst>
        </pc:spChg>
        <pc:spChg chg="add mod">
          <ac:chgData name="Никола Алексеев" userId="ba66283bcb01e904" providerId="LiveId" clId="{7AE75C36-F08C-4268-811C-C398736BA63F}" dt="2018-03-05T23:29:52.798" v="1667" actId="20577"/>
          <ac:spMkLst>
            <pc:docMk/>
            <pc:sldMk cId="3241404188" sldId="292"/>
            <ac:spMk id="13" creationId="{BCD73EE4-73D6-4D9E-B41D-EA0E4B2C61B2}"/>
          </ac:spMkLst>
        </pc:spChg>
        <pc:spChg chg="add mod">
          <ac:chgData name="Никола Алексеев" userId="ba66283bcb01e904" providerId="LiveId" clId="{7AE75C36-F08C-4268-811C-C398736BA63F}" dt="2018-03-10T16:31:32.039" v="10186" actId="1076"/>
          <ac:spMkLst>
            <pc:docMk/>
            <pc:sldMk cId="3241404188" sldId="292"/>
            <ac:spMk id="14" creationId="{A551831B-B4A0-4164-83A9-A5B5F3B0B6DF}"/>
          </ac:spMkLst>
        </pc:spChg>
        <pc:spChg chg="add mod">
          <ac:chgData name="Никола Алексеев" userId="ba66283bcb01e904" providerId="LiveId" clId="{7AE75C36-F08C-4268-811C-C398736BA63F}" dt="2018-03-10T16:31:27.830" v="10185" actId="1076"/>
          <ac:spMkLst>
            <pc:docMk/>
            <pc:sldMk cId="3241404188" sldId="292"/>
            <ac:spMk id="15" creationId="{E1EDC11C-00CD-42C4-B2F4-3FF5F92B51D0}"/>
          </ac:spMkLst>
        </pc:spChg>
        <pc:spChg chg="mod">
          <ac:chgData name="Никола Алексеев" userId="ba66283bcb01e904" providerId="LiveId" clId="{7AE75C36-F08C-4268-811C-C398736BA63F}" dt="2018-03-07T22:45:18.273" v="7627" actId="108"/>
          <ac:spMkLst>
            <pc:docMk/>
            <pc:sldMk cId="3241404188" sldId="292"/>
            <ac:spMk id="16" creationId="{FCA9B7BE-0CDD-48AC-8813-45637B226DFE}"/>
          </ac:spMkLst>
        </pc:spChg>
        <pc:spChg chg="add">
          <ac:chgData name="Никола Алексеев" userId="ba66283bcb01e904" providerId="LiveId" clId="{7AE75C36-F08C-4268-811C-C398736BA63F}" dt="2018-03-05T23:28:07.849" v="1496" actId="20577"/>
          <ac:spMkLst>
            <pc:docMk/>
            <pc:sldMk cId="3241404188" sldId="292"/>
            <ac:spMk id="17" creationId="{E0929A31-120F-4C38-B676-7A50A83321DB}"/>
          </ac:spMkLst>
        </pc:spChg>
        <pc:spChg chg="del mod">
          <ac:chgData name="Никола Алексеев" userId="ba66283bcb01e904" providerId="LiveId" clId="{7AE75C36-F08C-4268-811C-C398736BA63F}" dt="2018-03-05T23:26:35.594" v="1409" actId="20577"/>
          <ac:spMkLst>
            <pc:docMk/>
            <pc:sldMk cId="3241404188" sldId="292"/>
            <ac:spMk id="18" creationId="{01E67C35-DA62-4080-AFA5-22B49260683A}"/>
          </ac:spMkLst>
        </pc:spChg>
        <pc:spChg chg="mod">
          <ac:chgData name="Никола Алексеев" userId="ba66283bcb01e904" providerId="LiveId" clId="{7AE75C36-F08C-4268-811C-C398736BA63F}" dt="2018-03-05T23:35:33.750" v="2296" actId="20577"/>
          <ac:spMkLst>
            <pc:docMk/>
            <pc:sldMk cId="3241404188" sldId="292"/>
            <ac:spMk id="19" creationId="{DE3F840A-1527-49A6-8999-ED9A23387F39}"/>
          </ac:spMkLst>
        </pc:spChg>
        <pc:spChg chg="del">
          <ac:chgData name="Никола Алексеев" userId="ba66283bcb01e904" providerId="LiveId" clId="{7AE75C36-F08C-4268-811C-C398736BA63F}" dt="2018-03-05T23:30:29.740" v="1668" actId="478"/>
          <ac:spMkLst>
            <pc:docMk/>
            <pc:sldMk cId="3241404188" sldId="292"/>
            <ac:spMk id="20" creationId="{D096248F-2963-46A2-841C-8B6563F874EB}"/>
          </ac:spMkLst>
        </pc:spChg>
        <pc:spChg chg="del">
          <ac:chgData name="Никола Алексеев" userId="ba66283bcb01e904" providerId="LiveId" clId="{7AE75C36-F08C-4268-811C-C398736BA63F}" dt="2018-03-05T23:30:29.740" v="1668" actId="478"/>
          <ac:spMkLst>
            <pc:docMk/>
            <pc:sldMk cId="3241404188" sldId="292"/>
            <ac:spMk id="21" creationId="{F3C3422B-D934-4C9F-A65A-5237D869B054}"/>
          </ac:spMkLst>
        </pc:spChg>
        <pc:spChg chg="add mod">
          <ac:chgData name="Никола Алексеев" userId="ba66283bcb01e904" providerId="LiveId" clId="{7AE75C36-F08C-4268-811C-C398736BA63F}" dt="2018-03-06T21:23:00.103" v="3032" actId="20577"/>
          <ac:spMkLst>
            <pc:docMk/>
            <pc:sldMk cId="3241404188" sldId="292"/>
            <ac:spMk id="22" creationId="{9A31662F-241D-4209-8ED1-DFA748DAE785}"/>
          </ac:spMkLst>
        </pc:spChg>
      </pc:sldChg>
      <pc:sldChg chg="addSp delSp modSp add setBg">
        <pc:chgData name="Никола Алексеев" userId="ba66283bcb01e904" providerId="LiveId" clId="{7AE75C36-F08C-4268-811C-C398736BA63F}" dt="2018-03-10T21:51:38.069" v="12601" actId="1076"/>
        <pc:sldMkLst>
          <pc:docMk/>
          <pc:sldMk cId="4239473655" sldId="293"/>
        </pc:sldMkLst>
        <pc:spChg chg="add del mod">
          <ac:chgData name="Никола Алексеев" userId="ba66283bcb01e904" providerId="LiveId" clId="{7AE75C36-F08C-4268-811C-C398736BA63F}" dt="2018-03-06T21:21:35.193" v="2967" actId="478"/>
          <ac:spMkLst>
            <pc:docMk/>
            <pc:sldMk cId="4239473655" sldId="293"/>
            <ac:spMk id="10" creationId="{DA3B0E65-1388-4E93-9B5A-7F43DF8466C0}"/>
          </ac:spMkLst>
        </pc:spChg>
        <pc:spChg chg="del mod">
          <ac:chgData name="Никола Алексеев" userId="ba66283bcb01e904" providerId="LiveId" clId="{7AE75C36-F08C-4268-811C-C398736BA63F}" dt="2018-03-06T21:21:35.193" v="2967" actId="478"/>
          <ac:spMkLst>
            <pc:docMk/>
            <pc:sldMk cId="4239473655" sldId="293"/>
            <ac:spMk id="11" creationId="{D50303D8-17A8-4044-8656-46DE1205E148}"/>
          </ac:spMkLst>
        </pc:spChg>
        <pc:spChg chg="add mod">
          <ac:chgData name="Никола Алексеев" userId="ba66283bcb01e904" providerId="LiveId" clId="{7AE75C36-F08C-4268-811C-C398736BA63F}" dt="2018-03-06T21:37:38.429" v="3826" actId="404"/>
          <ac:spMkLst>
            <pc:docMk/>
            <pc:sldMk cId="4239473655" sldId="293"/>
            <ac:spMk id="12" creationId="{61C7BA09-71B4-46F4-BDA7-E27359B6A356}"/>
          </ac:spMkLst>
        </pc:spChg>
        <pc:spChg chg="del mod">
          <ac:chgData name="Никола Алексеев" userId="ba66283bcb01e904" providerId="LiveId" clId="{7AE75C36-F08C-4268-811C-C398736BA63F}" dt="2018-03-06T21:21:35.193" v="2967" actId="478"/>
          <ac:spMkLst>
            <pc:docMk/>
            <pc:sldMk cId="4239473655" sldId="293"/>
            <ac:spMk id="13" creationId="{BCD73EE4-73D6-4D9E-B41D-EA0E4B2C61B2}"/>
          </ac:spMkLst>
        </pc:spChg>
        <pc:spChg chg="mod">
          <ac:chgData name="Никола Алексеев" userId="ba66283bcb01e904" providerId="LiveId" clId="{7AE75C36-F08C-4268-811C-C398736BA63F}" dt="2018-03-10T16:32:26.041" v="10191" actId="1076"/>
          <ac:spMkLst>
            <pc:docMk/>
            <pc:sldMk cId="4239473655" sldId="293"/>
            <ac:spMk id="14" creationId="{A551831B-B4A0-4164-83A9-A5B5F3B0B6DF}"/>
          </ac:spMkLst>
        </pc:spChg>
        <pc:spChg chg="mod">
          <ac:chgData name="Никола Алексеев" userId="ba66283bcb01e904" providerId="LiveId" clId="{7AE75C36-F08C-4268-811C-C398736BA63F}" dt="2018-03-10T16:32:23.600" v="10190" actId="1076"/>
          <ac:spMkLst>
            <pc:docMk/>
            <pc:sldMk cId="4239473655" sldId="293"/>
            <ac:spMk id="15" creationId="{E1EDC11C-00CD-42C4-B2F4-3FF5F92B51D0}"/>
          </ac:spMkLst>
        </pc:spChg>
        <pc:spChg chg="del mod">
          <ac:chgData name="Никола Алексеев" userId="ba66283bcb01e904" providerId="LiveId" clId="{7AE75C36-F08C-4268-811C-C398736BA63F}" dt="2018-03-06T21:21:35.193" v="2967" actId="478"/>
          <ac:spMkLst>
            <pc:docMk/>
            <pc:sldMk cId="4239473655" sldId="293"/>
            <ac:spMk id="16" creationId="{FCA9B7BE-0CDD-48AC-8813-45637B226DFE}"/>
          </ac:spMkLst>
        </pc:spChg>
        <pc:spChg chg="mod">
          <ac:chgData name="Никола Алексеев" userId="ba66283bcb01e904" providerId="LiveId" clId="{7AE75C36-F08C-4268-811C-C398736BA63F}" dt="2018-03-06T21:22:35.843" v="2997" actId="20577"/>
          <ac:spMkLst>
            <pc:docMk/>
            <pc:sldMk cId="4239473655" sldId="293"/>
            <ac:spMk id="17" creationId="{E0929A31-120F-4C38-B676-7A50A83321DB}"/>
          </ac:spMkLst>
        </pc:spChg>
        <pc:spChg chg="add mod">
          <ac:chgData name="Никола Алексеев" userId="ba66283bcb01e904" providerId="LiveId" clId="{7AE75C36-F08C-4268-811C-C398736BA63F}" dt="2018-03-06T21:37:17.484" v="3813" actId="1076"/>
          <ac:spMkLst>
            <pc:docMk/>
            <pc:sldMk cId="4239473655" sldId="293"/>
            <ac:spMk id="18" creationId="{F7FEDFC1-AB5B-41C6-B3BF-FABB0FCD3657}"/>
          </ac:spMkLst>
        </pc:spChg>
        <pc:spChg chg="del mod">
          <ac:chgData name="Никола Алексеев" userId="ba66283bcb01e904" providerId="LiveId" clId="{7AE75C36-F08C-4268-811C-C398736BA63F}" dt="2018-03-06T21:21:35.193" v="2967" actId="478"/>
          <ac:spMkLst>
            <pc:docMk/>
            <pc:sldMk cId="4239473655" sldId="293"/>
            <ac:spMk id="19" creationId="{DE3F840A-1527-49A6-8999-ED9A23387F39}"/>
          </ac:spMkLst>
        </pc:spChg>
        <pc:spChg chg="add mod">
          <ac:chgData name="Никола Алексеев" userId="ba66283bcb01e904" providerId="LiveId" clId="{7AE75C36-F08C-4268-811C-C398736BA63F}" dt="2018-03-06T21:37:20.948" v="3818" actId="1035"/>
          <ac:spMkLst>
            <pc:docMk/>
            <pc:sldMk cId="4239473655" sldId="293"/>
            <ac:spMk id="20" creationId="{546CE3B8-04EA-4344-98AF-D32BC5CB2558}"/>
          </ac:spMkLst>
        </pc:spChg>
        <pc:spChg chg="add mod">
          <ac:chgData name="Никола Алексеев" userId="ba66283bcb01e904" providerId="LiveId" clId="{7AE75C36-F08C-4268-811C-C398736BA63F}" dt="2018-03-07T22:46:08.950" v="7640" actId="108"/>
          <ac:spMkLst>
            <pc:docMk/>
            <pc:sldMk cId="4239473655" sldId="293"/>
            <ac:spMk id="21" creationId="{9899EA0B-C879-46BD-B1B7-FEB441DA3893}"/>
          </ac:spMkLst>
        </pc:spChg>
        <pc:spChg chg="mod">
          <ac:chgData name="Никола Алексеев" userId="ba66283bcb01e904" providerId="LiveId" clId="{7AE75C36-F08C-4268-811C-C398736BA63F}" dt="2018-03-06T21:23:25.831" v="3039" actId="20577"/>
          <ac:spMkLst>
            <pc:docMk/>
            <pc:sldMk cId="4239473655" sldId="293"/>
            <ac:spMk id="22" creationId="{9A31662F-241D-4209-8ED1-DFA748DAE785}"/>
          </ac:spMkLst>
        </pc:spChg>
        <pc:spChg chg="add del">
          <ac:chgData name="Никола Алексеев" userId="ba66283bcb01e904" providerId="LiveId" clId="{7AE75C36-F08C-4268-811C-C398736BA63F}" dt="2018-03-06T21:28:59.745" v="3476" actId="20577"/>
          <ac:spMkLst>
            <pc:docMk/>
            <pc:sldMk cId="4239473655" sldId="293"/>
            <ac:spMk id="23" creationId="{CAA24ED2-3763-47BB-BFD8-C432719685C8}"/>
          </ac:spMkLst>
        </pc:spChg>
        <pc:spChg chg="add del">
          <ac:chgData name="Никола Алексеев" userId="ba66283bcb01e904" providerId="LiveId" clId="{7AE75C36-F08C-4268-811C-C398736BA63F}" dt="2018-03-06T21:28:59.745" v="3476" actId="20577"/>
          <ac:spMkLst>
            <pc:docMk/>
            <pc:sldMk cId="4239473655" sldId="293"/>
            <ac:spMk id="24" creationId="{3E2955FB-B69C-424C-B1D5-0ECF8AADBE1F}"/>
          </ac:spMkLst>
        </pc:spChg>
        <pc:spChg chg="add mod">
          <ac:chgData name="Никола Алексеев" userId="ba66283bcb01e904" providerId="LiveId" clId="{7AE75C36-F08C-4268-811C-C398736BA63F}" dt="2018-03-06T21:37:23.604" v="3822" actId="1035"/>
          <ac:spMkLst>
            <pc:docMk/>
            <pc:sldMk cId="4239473655" sldId="293"/>
            <ac:spMk id="25" creationId="{CD933250-8BAC-443C-A39D-048D5C42C6AB}"/>
          </ac:spMkLst>
        </pc:spChg>
        <pc:spChg chg="add mod">
          <ac:chgData name="Никола Алексеев" userId="ba66283bcb01e904" providerId="LiveId" clId="{7AE75C36-F08C-4268-811C-C398736BA63F}" dt="2018-03-06T21:37:45.083" v="3827" actId="20577"/>
          <ac:spMkLst>
            <pc:docMk/>
            <pc:sldMk cId="4239473655" sldId="293"/>
            <ac:spMk id="26" creationId="{3576EFF8-CE32-491E-8315-C8C6A0C97280}"/>
          </ac:spMkLst>
        </pc:spChg>
        <pc:picChg chg="add mod modCrop">
          <ac:chgData name="Никола Алексеев" userId="ba66283bcb01e904" providerId="LiveId" clId="{7AE75C36-F08C-4268-811C-C398736BA63F}" dt="2018-03-08T21:00:24.146" v="8460" actId="14861"/>
          <ac:picMkLst>
            <pc:docMk/>
            <pc:sldMk cId="4239473655" sldId="293"/>
            <ac:picMk id="2" creationId="{7F74B7A5-EABD-4E7D-B2B8-393DB411B6C6}"/>
          </ac:picMkLst>
        </pc:picChg>
      </pc:sldChg>
      <pc:sldChg chg="modSp add ord setBg">
        <pc:chgData name="Никола Алексеев" userId="ba66283bcb01e904" providerId="LiveId" clId="{7AE75C36-F08C-4268-811C-C398736BA63F}" dt="2018-03-10T21:51:38.069" v="12601" actId="1076"/>
        <pc:sldMkLst>
          <pc:docMk/>
          <pc:sldMk cId="2614411098" sldId="294"/>
        </pc:sldMkLst>
        <pc:spChg chg="mod">
          <ac:chgData name="Никола Алексеев" userId="ba66283bcb01e904" providerId="LiveId" clId="{7AE75C36-F08C-4268-811C-C398736BA63F}" dt="2018-03-06T21:21:27.013" v="2965" actId="20577"/>
          <ac:spMkLst>
            <pc:docMk/>
            <pc:sldMk cId="2614411098" sldId="294"/>
            <ac:spMk id="10" creationId="{DA3B0E65-1388-4E93-9B5A-7F43DF8466C0}"/>
          </ac:spMkLst>
        </pc:spChg>
        <pc:spChg chg="mod">
          <ac:chgData name="Никола Алексеев" userId="ba66283bcb01e904" providerId="LiveId" clId="{7AE75C36-F08C-4268-811C-C398736BA63F}" dt="2018-03-10T16:31:36.898" v="10188" actId="1076"/>
          <ac:spMkLst>
            <pc:docMk/>
            <pc:sldMk cId="2614411098" sldId="294"/>
            <ac:spMk id="14" creationId="{A551831B-B4A0-4164-83A9-A5B5F3B0B6DF}"/>
          </ac:spMkLst>
        </pc:spChg>
        <pc:spChg chg="mod">
          <ac:chgData name="Никола Алексеев" userId="ba66283bcb01e904" providerId="LiveId" clId="{7AE75C36-F08C-4268-811C-C398736BA63F}" dt="2018-03-10T16:31:34.525" v="10187" actId="1076"/>
          <ac:spMkLst>
            <pc:docMk/>
            <pc:sldMk cId="2614411098" sldId="294"/>
            <ac:spMk id="15" creationId="{E1EDC11C-00CD-42C4-B2F4-3FF5F92B51D0}"/>
          </ac:spMkLst>
        </pc:spChg>
        <pc:spChg chg="mod">
          <ac:chgData name="Никола Алексеев" userId="ba66283bcb01e904" providerId="LiveId" clId="{7AE75C36-F08C-4268-811C-C398736BA63F}" dt="2018-03-07T22:45:51.766" v="7637" actId="108"/>
          <ac:spMkLst>
            <pc:docMk/>
            <pc:sldMk cId="2614411098" sldId="294"/>
            <ac:spMk id="16" creationId="{FCA9B7BE-0CDD-48AC-8813-45637B226DFE}"/>
          </ac:spMkLst>
        </pc:spChg>
        <pc:spChg chg="mod">
          <ac:chgData name="Никола Алексеев" userId="ba66283bcb01e904" providerId="LiveId" clId="{7AE75C36-F08C-4268-811C-C398736BA63F}" dt="2018-03-06T21:22:47.111" v="3013" actId="20577"/>
          <ac:spMkLst>
            <pc:docMk/>
            <pc:sldMk cId="2614411098" sldId="294"/>
            <ac:spMk id="22" creationId="{9A31662F-241D-4209-8ED1-DFA748DAE785}"/>
          </ac:spMkLst>
        </pc:spChg>
      </pc:sldChg>
      <pc:sldChg chg="addSp delSp modSp add setBg">
        <pc:chgData name="Никола Алексеев" userId="ba66283bcb01e904" providerId="LiveId" clId="{7AE75C36-F08C-4268-811C-C398736BA63F}" dt="2018-03-10T21:51:38.069" v="12601" actId="1076"/>
        <pc:sldMkLst>
          <pc:docMk/>
          <pc:sldMk cId="195962368" sldId="295"/>
        </pc:sldMkLst>
        <pc:spChg chg="mod">
          <ac:chgData name="Никола Алексеев" userId="ba66283bcb01e904" providerId="LiveId" clId="{7AE75C36-F08C-4268-811C-C398736BA63F}" dt="2018-03-06T21:51:04.837" v="4727" actId="1076"/>
          <ac:spMkLst>
            <pc:docMk/>
            <pc:sldMk cId="195962368" sldId="295"/>
            <ac:spMk id="12" creationId="{61C7BA09-71B4-46F4-BDA7-E27359B6A356}"/>
          </ac:spMkLst>
        </pc:spChg>
        <pc:spChg chg="add mod">
          <ac:chgData name="Никола Алексеев" userId="ba66283bcb01e904" providerId="LiveId" clId="{7AE75C36-F08C-4268-811C-C398736BA63F}" dt="2018-03-07T22:47:30.086" v="7654" actId="108"/>
          <ac:spMkLst>
            <pc:docMk/>
            <pc:sldMk cId="195962368" sldId="295"/>
            <ac:spMk id="13" creationId="{0DBE655A-E834-466A-A852-16588147C6FB}"/>
          </ac:spMkLst>
        </pc:spChg>
        <pc:spChg chg="mod">
          <ac:chgData name="Никола Алексеев" userId="ba66283bcb01e904" providerId="LiveId" clId="{7AE75C36-F08C-4268-811C-C398736BA63F}" dt="2018-03-10T16:32:34.153" v="10193" actId="1076"/>
          <ac:spMkLst>
            <pc:docMk/>
            <pc:sldMk cId="195962368" sldId="295"/>
            <ac:spMk id="14" creationId="{A551831B-B4A0-4164-83A9-A5B5F3B0B6DF}"/>
          </ac:spMkLst>
        </pc:spChg>
        <pc:spChg chg="mod">
          <ac:chgData name="Никола Алексеев" userId="ba66283bcb01e904" providerId="LiveId" clId="{7AE75C36-F08C-4268-811C-C398736BA63F}" dt="2018-03-10T16:32:28.584" v="10192" actId="1076"/>
          <ac:spMkLst>
            <pc:docMk/>
            <pc:sldMk cId="195962368" sldId="295"/>
            <ac:spMk id="15" creationId="{E1EDC11C-00CD-42C4-B2F4-3FF5F92B51D0}"/>
          </ac:spMkLst>
        </pc:spChg>
        <pc:spChg chg="add mod">
          <ac:chgData name="Никола Алексеев" userId="ba66283bcb01e904" providerId="LiveId" clId="{7AE75C36-F08C-4268-811C-C398736BA63F}" dt="2018-03-06T21:49:44.058" v="4564" actId="571"/>
          <ac:spMkLst>
            <pc:docMk/>
            <pc:sldMk cId="195962368" sldId="295"/>
            <ac:spMk id="16" creationId="{425DACE6-83E7-4361-9C94-01E44A2DADE0}"/>
          </ac:spMkLst>
        </pc:spChg>
        <pc:spChg chg="del">
          <ac:chgData name="Никола Алексеев" userId="ba66283bcb01e904" providerId="LiveId" clId="{7AE75C36-F08C-4268-811C-C398736BA63F}" dt="2018-03-06T21:44:20.952" v="4290" actId="478"/>
          <ac:spMkLst>
            <pc:docMk/>
            <pc:sldMk cId="195962368" sldId="295"/>
            <ac:spMk id="18" creationId="{F7FEDFC1-AB5B-41C6-B3BF-FABB0FCD3657}"/>
          </ac:spMkLst>
        </pc:spChg>
        <pc:spChg chg="add mod">
          <ac:chgData name="Никола Алексеев" userId="ba66283bcb01e904" providerId="LiveId" clId="{7AE75C36-F08C-4268-811C-C398736BA63F}" dt="2018-03-06T21:49:44.058" v="4564" actId="571"/>
          <ac:spMkLst>
            <pc:docMk/>
            <pc:sldMk cId="195962368" sldId="295"/>
            <ac:spMk id="19" creationId="{35B16A52-60D7-40AD-9D97-AA7C41AFEAC1}"/>
          </ac:spMkLst>
        </pc:spChg>
        <pc:spChg chg="mod">
          <ac:chgData name="Никола Алексеев" userId="ba66283bcb01e904" providerId="LiveId" clId="{7AE75C36-F08C-4268-811C-C398736BA63F}" dt="2018-03-06T21:51:04.837" v="4727" actId="1076"/>
          <ac:spMkLst>
            <pc:docMk/>
            <pc:sldMk cId="195962368" sldId="295"/>
            <ac:spMk id="20" creationId="{546CE3B8-04EA-4344-98AF-D32BC5CB2558}"/>
          </ac:spMkLst>
        </pc:spChg>
        <pc:spChg chg="mod">
          <ac:chgData name="Никола Алексеев" userId="ba66283bcb01e904" providerId="LiveId" clId="{7AE75C36-F08C-4268-811C-C398736BA63F}" dt="2018-03-07T22:46:46.974" v="7646" actId="108"/>
          <ac:spMkLst>
            <pc:docMk/>
            <pc:sldMk cId="195962368" sldId="295"/>
            <ac:spMk id="21" creationId="{9899EA0B-C879-46BD-B1B7-FEB441DA3893}"/>
          </ac:spMkLst>
        </pc:spChg>
        <pc:spChg chg="mod">
          <ac:chgData name="Никола Алексеев" userId="ba66283bcb01e904" providerId="LiveId" clId="{7AE75C36-F08C-4268-811C-C398736BA63F}" dt="2018-03-06T21:38:49.538" v="3844" actId="20577"/>
          <ac:spMkLst>
            <pc:docMk/>
            <pc:sldMk cId="195962368" sldId="295"/>
            <ac:spMk id="22" creationId="{9A31662F-241D-4209-8ED1-DFA748DAE785}"/>
          </ac:spMkLst>
        </pc:spChg>
        <pc:spChg chg="add mod">
          <ac:chgData name="Никола Алексеев" userId="ba66283bcb01e904" providerId="LiveId" clId="{7AE75C36-F08C-4268-811C-C398736BA63F}" dt="2018-03-07T22:47:40.323" v="7658" actId="108"/>
          <ac:spMkLst>
            <pc:docMk/>
            <pc:sldMk cId="195962368" sldId="295"/>
            <ac:spMk id="23" creationId="{A3DFC792-2976-4822-A78F-B149F155DEEB}"/>
          </ac:spMkLst>
        </pc:spChg>
        <pc:spChg chg="del mod">
          <ac:chgData name="Никола Алексеев" userId="ba66283bcb01e904" providerId="LiveId" clId="{7AE75C36-F08C-4268-811C-C398736BA63F}" dt="2018-03-06T21:44:33.322" v="4295" actId="478"/>
          <ac:spMkLst>
            <pc:docMk/>
            <pc:sldMk cId="195962368" sldId="295"/>
            <ac:spMk id="25" creationId="{CD933250-8BAC-443C-A39D-048D5C42C6AB}"/>
          </ac:spMkLst>
        </pc:spChg>
        <pc:spChg chg="del mod">
          <ac:chgData name="Никола Алексеев" userId="ba66283bcb01e904" providerId="LiveId" clId="{7AE75C36-F08C-4268-811C-C398736BA63F}" dt="2018-03-06T21:44:34.481" v="4297" actId="478"/>
          <ac:spMkLst>
            <pc:docMk/>
            <pc:sldMk cId="195962368" sldId="295"/>
            <ac:spMk id="26" creationId="{3576EFF8-CE32-491E-8315-C8C6A0C97280}"/>
          </ac:spMkLst>
        </pc:spChg>
        <pc:picChg chg="del">
          <ac:chgData name="Никола Алексеев" userId="ba66283bcb01e904" providerId="LiveId" clId="{7AE75C36-F08C-4268-811C-C398736BA63F}" dt="2018-03-06T21:44:32.193" v="4293" actId="478"/>
          <ac:picMkLst>
            <pc:docMk/>
            <pc:sldMk cId="195962368" sldId="295"/>
            <ac:picMk id="2" creationId="{7F74B7A5-EABD-4E7D-B2B8-393DB411B6C6}"/>
          </ac:picMkLst>
        </pc:picChg>
      </pc:sldChg>
      <pc:sldChg chg="addSp delSp modSp add setBg">
        <pc:chgData name="Никола Алексеев" userId="ba66283bcb01e904" providerId="LiveId" clId="{7AE75C36-F08C-4268-811C-C398736BA63F}" dt="2018-03-11T00:45:11.026" v="16326" actId="14100"/>
        <pc:sldMkLst>
          <pc:docMk/>
          <pc:sldMk cId="407513174" sldId="296"/>
        </pc:sldMkLst>
        <pc:spChg chg="del">
          <ac:chgData name="Никола Алексеев" userId="ba66283bcb01e904" providerId="LiveId" clId="{7AE75C36-F08C-4268-811C-C398736BA63F}" dt="2018-03-06T21:54:08.523" v="4729" actId="478"/>
          <ac:spMkLst>
            <pc:docMk/>
            <pc:sldMk cId="407513174" sldId="296"/>
            <ac:spMk id="12" creationId="{61C7BA09-71B4-46F4-BDA7-E27359B6A356}"/>
          </ac:spMkLst>
        </pc:spChg>
        <pc:spChg chg="del">
          <ac:chgData name="Никола Алексеев" userId="ba66283bcb01e904" providerId="LiveId" clId="{7AE75C36-F08C-4268-811C-C398736BA63F}" dt="2018-03-06T21:54:08.523" v="4729" actId="478"/>
          <ac:spMkLst>
            <pc:docMk/>
            <pc:sldMk cId="407513174" sldId="296"/>
            <ac:spMk id="13" creationId="{0DBE655A-E834-466A-A852-16588147C6FB}"/>
          </ac:spMkLst>
        </pc:spChg>
        <pc:spChg chg="mod">
          <ac:chgData name="Никола Алексеев" userId="ba66283bcb01e904" providerId="LiveId" clId="{7AE75C36-F08C-4268-811C-C398736BA63F}" dt="2018-03-10T16:32:41.072" v="10195" actId="14100"/>
          <ac:spMkLst>
            <pc:docMk/>
            <pc:sldMk cId="407513174" sldId="296"/>
            <ac:spMk id="14" creationId="{A551831B-B4A0-4164-83A9-A5B5F3B0B6DF}"/>
          </ac:spMkLst>
        </pc:spChg>
        <pc:spChg chg="mod">
          <ac:chgData name="Никола Алексеев" userId="ba66283bcb01e904" providerId="LiveId" clId="{7AE75C36-F08C-4268-811C-C398736BA63F}" dt="2018-03-10T16:32:38.980" v="10194" actId="14100"/>
          <ac:spMkLst>
            <pc:docMk/>
            <pc:sldMk cId="407513174" sldId="296"/>
            <ac:spMk id="15" creationId="{E1EDC11C-00CD-42C4-B2F4-3FF5F92B51D0}"/>
          </ac:spMkLst>
        </pc:spChg>
        <pc:spChg chg="add mod">
          <ac:chgData name="Никола Алексеев" userId="ba66283bcb01e904" providerId="LiveId" clId="{7AE75C36-F08C-4268-811C-C398736BA63F}" dt="2018-03-06T22:16:56.998" v="5046" actId="20577"/>
          <ac:spMkLst>
            <pc:docMk/>
            <pc:sldMk cId="407513174" sldId="296"/>
            <ac:spMk id="16" creationId="{F8BC8611-18D9-4E64-A750-0AF8F5E843C4}"/>
          </ac:spMkLst>
        </pc:spChg>
        <pc:spChg chg="mod">
          <ac:chgData name="Никола Алексеев" userId="ba66283bcb01e904" providerId="LiveId" clId="{7AE75C36-F08C-4268-811C-C398736BA63F}" dt="2018-03-06T22:15:02.663" v="4805" actId="14100"/>
          <ac:spMkLst>
            <pc:docMk/>
            <pc:sldMk cId="407513174" sldId="296"/>
            <ac:spMk id="17" creationId="{E0929A31-120F-4C38-B676-7A50A83321DB}"/>
          </ac:spMkLst>
        </pc:spChg>
        <pc:spChg chg="add mod">
          <ac:chgData name="Никола Алексеев" userId="ba66283bcb01e904" providerId="LiveId" clId="{7AE75C36-F08C-4268-811C-C398736BA63F}" dt="2018-03-11T00:45:11.026" v="16326" actId="14100"/>
          <ac:spMkLst>
            <pc:docMk/>
            <pc:sldMk cId="407513174" sldId="296"/>
            <ac:spMk id="18" creationId="{2B6B6575-E3F2-468E-A46F-3A5603E6C70F}"/>
          </ac:spMkLst>
        </pc:spChg>
        <pc:spChg chg="del">
          <ac:chgData name="Никола Алексеев" userId="ba66283bcb01e904" providerId="LiveId" clId="{7AE75C36-F08C-4268-811C-C398736BA63F}" dt="2018-03-06T21:54:08.523" v="4729" actId="478"/>
          <ac:spMkLst>
            <pc:docMk/>
            <pc:sldMk cId="407513174" sldId="296"/>
            <ac:spMk id="20" creationId="{546CE3B8-04EA-4344-98AF-D32BC5CB2558}"/>
          </ac:spMkLst>
        </pc:spChg>
        <pc:spChg chg="del">
          <ac:chgData name="Никола Алексеев" userId="ba66283bcb01e904" providerId="LiveId" clId="{7AE75C36-F08C-4268-811C-C398736BA63F}" dt="2018-03-06T21:54:08.523" v="4729" actId="478"/>
          <ac:spMkLst>
            <pc:docMk/>
            <pc:sldMk cId="407513174" sldId="296"/>
            <ac:spMk id="21" creationId="{9899EA0B-C879-46BD-B1B7-FEB441DA3893}"/>
          </ac:spMkLst>
        </pc:spChg>
        <pc:spChg chg="del mod">
          <ac:chgData name="Никола Алексеев" userId="ba66283bcb01e904" providerId="LiveId" clId="{7AE75C36-F08C-4268-811C-C398736BA63F}" dt="2018-03-06T22:14:58.602" v="4804" actId="1038"/>
          <ac:spMkLst>
            <pc:docMk/>
            <pc:sldMk cId="407513174" sldId="296"/>
            <ac:spMk id="22" creationId="{9A31662F-241D-4209-8ED1-DFA748DAE785}"/>
          </ac:spMkLst>
        </pc:spChg>
        <pc:spChg chg="del">
          <ac:chgData name="Никола Алексеев" userId="ba66283bcb01e904" providerId="LiveId" clId="{7AE75C36-F08C-4268-811C-C398736BA63F}" dt="2018-03-06T21:54:08.523" v="4729" actId="478"/>
          <ac:spMkLst>
            <pc:docMk/>
            <pc:sldMk cId="407513174" sldId="296"/>
            <ac:spMk id="23" creationId="{A3DFC792-2976-4822-A78F-B149F155DEEB}"/>
          </ac:spMkLst>
        </pc:spChg>
        <pc:picChg chg="add mod">
          <ac:chgData name="Никола Алексеев" userId="ba66283bcb01e904" providerId="LiveId" clId="{7AE75C36-F08C-4268-811C-C398736BA63F}" dt="2018-03-08T21:00:17.295" v="8459" actId="14861"/>
          <ac:picMkLst>
            <pc:docMk/>
            <pc:sldMk cId="407513174" sldId="296"/>
            <ac:picMk id="2" creationId="{5512F259-D65C-4359-AB79-8D5C8014C800}"/>
          </ac:picMkLst>
        </pc:picChg>
        <pc:picChg chg="add mod">
          <ac:chgData name="Никола Алексеев" userId="ba66283bcb01e904" providerId="LiveId" clId="{7AE75C36-F08C-4268-811C-C398736BA63F}" dt="2018-03-08T23:34:59.785" v="10030" actId="688"/>
          <ac:picMkLst>
            <pc:docMk/>
            <pc:sldMk cId="407513174" sldId="296"/>
            <ac:picMk id="3" creationId="{AC064B2C-F1DA-4933-AE66-A630551DAEEE}"/>
          </ac:picMkLst>
        </pc:picChg>
        <pc:picChg chg="add mod">
          <ac:chgData name="Никола Алексеев" userId="ba66283bcb01e904" providerId="LiveId" clId="{7AE75C36-F08C-4268-811C-C398736BA63F}" dt="2018-03-06T22:29:24.199" v="5099" actId="1038"/>
          <ac:picMkLst>
            <pc:docMk/>
            <pc:sldMk cId="407513174" sldId="296"/>
            <ac:picMk id="11" creationId="{E67038AB-E152-46AF-B48C-4515CB6781E6}"/>
          </ac:picMkLst>
        </pc:picChg>
      </pc:sldChg>
      <pc:sldChg chg="addSp delSp modSp add ord setBg">
        <pc:chgData name="Никола Алексеев" userId="ba66283bcb01e904" providerId="LiveId" clId="{7AE75C36-F08C-4268-811C-C398736BA63F}" dt="2018-03-10T21:51:38.069" v="12601" actId="1076"/>
        <pc:sldMkLst>
          <pc:docMk/>
          <pc:sldMk cId="2126117473" sldId="297"/>
        </pc:sldMkLst>
        <pc:spChg chg="mod">
          <ac:chgData name="Никола Алексеев" userId="ba66283bcb01e904" providerId="LiveId" clId="{7AE75C36-F08C-4268-811C-C398736BA63F}" dt="2018-03-06T22:59:55.905" v="5835" actId="1076"/>
          <ac:spMkLst>
            <pc:docMk/>
            <pc:sldMk cId="2126117473" sldId="297"/>
            <ac:spMk id="12" creationId="{61C7BA09-71B4-46F4-BDA7-E27359B6A356}"/>
          </ac:spMkLst>
        </pc:spChg>
        <pc:spChg chg="del">
          <ac:chgData name="Никола Алексеев" userId="ba66283bcb01e904" providerId="LiveId" clId="{7AE75C36-F08C-4268-811C-C398736BA63F}" dt="2018-03-06T22:30:53.378" v="5144" actId="478"/>
          <ac:spMkLst>
            <pc:docMk/>
            <pc:sldMk cId="2126117473" sldId="297"/>
            <ac:spMk id="13" creationId="{0DBE655A-E834-466A-A852-16588147C6FB}"/>
          </ac:spMkLst>
        </pc:spChg>
        <pc:spChg chg="mod">
          <ac:chgData name="Никола Алексеев" userId="ba66283bcb01e904" providerId="LiveId" clId="{7AE75C36-F08C-4268-811C-C398736BA63F}" dt="2018-03-10T16:32:50.590" v="10198" actId="1076"/>
          <ac:spMkLst>
            <pc:docMk/>
            <pc:sldMk cId="2126117473" sldId="297"/>
            <ac:spMk id="14" creationId="{A551831B-B4A0-4164-83A9-A5B5F3B0B6DF}"/>
          </ac:spMkLst>
        </pc:spChg>
        <pc:spChg chg="mod">
          <ac:chgData name="Никола Алексеев" userId="ba66283bcb01e904" providerId="LiveId" clId="{7AE75C36-F08C-4268-811C-C398736BA63F}" dt="2018-03-10T16:32:47.283" v="10197" actId="1076"/>
          <ac:spMkLst>
            <pc:docMk/>
            <pc:sldMk cId="2126117473" sldId="297"/>
            <ac:spMk id="15" creationId="{E1EDC11C-00CD-42C4-B2F4-3FF5F92B51D0}"/>
          </ac:spMkLst>
        </pc:spChg>
        <pc:spChg chg="add del mod">
          <ac:chgData name="Никола Алексеев" userId="ba66283bcb01e904" providerId="LiveId" clId="{7AE75C36-F08C-4268-811C-C398736BA63F}" dt="2018-03-06T22:59:40.451" v="5831" actId="478"/>
          <ac:spMkLst>
            <pc:docMk/>
            <pc:sldMk cId="2126117473" sldId="297"/>
            <ac:spMk id="16" creationId="{B279C65A-FD81-4184-BC3D-E6343B383AA9}"/>
          </ac:spMkLst>
        </pc:spChg>
        <pc:spChg chg="mod">
          <ac:chgData name="Никола Алексеев" userId="ba66283bcb01e904" providerId="LiveId" clId="{7AE75C36-F08C-4268-811C-C398736BA63F}" dt="2018-03-06T22:30:39.662" v="5127" actId="14100"/>
          <ac:spMkLst>
            <pc:docMk/>
            <pc:sldMk cId="2126117473" sldId="297"/>
            <ac:spMk id="17" creationId="{E0929A31-120F-4C38-B676-7A50A83321DB}"/>
          </ac:spMkLst>
        </pc:spChg>
        <pc:spChg chg="add mod">
          <ac:chgData name="Никола Алексеев" userId="ba66283bcb01e904" providerId="LiveId" clId="{7AE75C36-F08C-4268-811C-C398736BA63F}" dt="2018-03-06T23:10:16.413" v="6573" actId="1035"/>
          <ac:spMkLst>
            <pc:docMk/>
            <pc:sldMk cId="2126117473" sldId="297"/>
            <ac:spMk id="18" creationId="{9050D060-88EC-41CA-8096-1B73F3BF5FC5}"/>
          </ac:spMkLst>
        </pc:spChg>
        <pc:spChg chg="mod">
          <ac:chgData name="Никола Алексеев" userId="ba66283bcb01e904" providerId="LiveId" clId="{7AE75C36-F08C-4268-811C-C398736BA63F}" dt="2018-03-06T23:10:39.212" v="6581" actId="1035"/>
          <ac:spMkLst>
            <pc:docMk/>
            <pc:sldMk cId="2126117473" sldId="297"/>
            <ac:spMk id="20" creationId="{546CE3B8-04EA-4344-98AF-D32BC5CB2558}"/>
          </ac:spMkLst>
        </pc:spChg>
        <pc:spChg chg="mod">
          <ac:chgData name="Никола Алексеев" userId="ba66283bcb01e904" providerId="LiveId" clId="{7AE75C36-F08C-4268-811C-C398736BA63F}" dt="2018-03-06T23:10:39.212" v="6581" actId="1035"/>
          <ac:spMkLst>
            <pc:docMk/>
            <pc:sldMk cId="2126117473" sldId="297"/>
            <ac:spMk id="21" creationId="{9899EA0B-C879-46BD-B1B7-FEB441DA3893}"/>
          </ac:spMkLst>
        </pc:spChg>
        <pc:spChg chg="mod">
          <ac:chgData name="Никола Алексеев" userId="ba66283bcb01e904" providerId="LiveId" clId="{7AE75C36-F08C-4268-811C-C398736BA63F}" dt="2018-03-06T23:06:13.098" v="6470" actId="1037"/>
          <ac:spMkLst>
            <pc:docMk/>
            <pc:sldMk cId="2126117473" sldId="297"/>
            <ac:spMk id="22" creationId="{9A31662F-241D-4209-8ED1-DFA748DAE785}"/>
          </ac:spMkLst>
        </pc:spChg>
        <pc:spChg chg="del">
          <ac:chgData name="Никола Алексеев" userId="ba66283bcb01e904" providerId="LiveId" clId="{7AE75C36-F08C-4268-811C-C398736BA63F}" dt="2018-03-06T22:30:51.997" v="5143" actId="478"/>
          <ac:spMkLst>
            <pc:docMk/>
            <pc:sldMk cId="2126117473" sldId="297"/>
            <ac:spMk id="23" creationId="{A3DFC792-2976-4822-A78F-B149F155DEEB}"/>
          </ac:spMkLst>
        </pc:spChg>
        <pc:graphicFrameChg chg="add del mod">
          <ac:chgData name="Никола Алексеев" userId="ba66283bcb01e904" providerId="LiveId" clId="{7AE75C36-F08C-4268-811C-C398736BA63F}" dt="2018-03-06T22:59:38.521" v="5828" actId="478"/>
          <ac:graphicFrameMkLst>
            <pc:docMk/>
            <pc:sldMk cId="2126117473" sldId="297"/>
            <ac:graphicFrameMk id="3" creationId="{4E994A6B-4ED5-4313-8DE3-8130A4B43152}"/>
          </ac:graphicFrameMkLst>
        </pc:graphicFrameChg>
        <pc:graphicFrameChg chg="add del mod">
          <ac:chgData name="Никола Алексеев" userId="ba66283bcb01e904" providerId="LiveId" clId="{7AE75C36-F08C-4268-811C-C398736BA63F}" dt="2018-03-06T22:59:38.925" v="5829" actId="478"/>
          <ac:graphicFrameMkLst>
            <pc:docMk/>
            <pc:sldMk cId="2126117473" sldId="297"/>
            <ac:graphicFrameMk id="4" creationId="{6EBA26F5-65CD-4098-8D4C-AEDFE2C08D92}"/>
          </ac:graphicFrameMkLst>
        </pc:graphicFrameChg>
        <pc:graphicFrameChg chg="add del mod">
          <ac:chgData name="Никола Алексеев" userId="ba66283bcb01e904" providerId="LiveId" clId="{7AE75C36-F08C-4268-811C-C398736BA63F}" dt="2018-03-06T22:59:39.249" v="5830" actId="478"/>
          <ac:graphicFrameMkLst>
            <pc:docMk/>
            <pc:sldMk cId="2126117473" sldId="297"/>
            <ac:graphicFrameMk id="5" creationId="{3658668E-91CB-4CDC-8F32-7BD29ED418C9}"/>
          </ac:graphicFrameMkLst>
        </pc:graphicFrameChg>
        <pc:picChg chg="add mod">
          <ac:chgData name="Никола Алексеев" userId="ba66283bcb01e904" providerId="LiveId" clId="{7AE75C36-F08C-4268-811C-C398736BA63F}" dt="2018-03-08T21:00:09.116" v="8458" actId="14861"/>
          <ac:picMkLst>
            <pc:docMk/>
            <pc:sldMk cId="2126117473" sldId="297"/>
            <ac:picMk id="2" creationId="{61991CC1-179F-4017-9066-FF7325093830}"/>
          </ac:picMkLst>
        </pc:picChg>
      </pc:sldChg>
      <pc:sldChg chg="addSp delSp modSp add setBg">
        <pc:chgData name="Никола Алексеев" userId="ba66283bcb01e904" providerId="LiveId" clId="{7AE75C36-F08C-4268-811C-C398736BA63F}" dt="2018-03-10T21:51:38.069" v="12601" actId="1076"/>
        <pc:sldMkLst>
          <pc:docMk/>
          <pc:sldMk cId="2337936110" sldId="298"/>
        </pc:sldMkLst>
        <pc:spChg chg="del">
          <ac:chgData name="Никола Алексеев" userId="ba66283bcb01e904" providerId="LiveId" clId="{7AE75C36-F08C-4268-811C-C398736BA63F}" dt="2018-03-06T23:00:07.582" v="5836" actId="478"/>
          <ac:spMkLst>
            <pc:docMk/>
            <pc:sldMk cId="2337936110" sldId="298"/>
            <ac:spMk id="12" creationId="{61C7BA09-71B4-46F4-BDA7-E27359B6A356}"/>
          </ac:spMkLst>
        </pc:spChg>
        <pc:spChg chg="mod">
          <ac:chgData name="Никола Алексеев" userId="ba66283bcb01e904" providerId="LiveId" clId="{7AE75C36-F08C-4268-811C-C398736BA63F}" dt="2018-03-10T16:32:55.900" v="10200" actId="1076"/>
          <ac:spMkLst>
            <pc:docMk/>
            <pc:sldMk cId="2337936110" sldId="298"/>
            <ac:spMk id="14" creationId="{A551831B-B4A0-4164-83A9-A5B5F3B0B6DF}"/>
          </ac:spMkLst>
        </pc:spChg>
        <pc:spChg chg="mod">
          <ac:chgData name="Никола Алексеев" userId="ba66283bcb01e904" providerId="LiveId" clId="{7AE75C36-F08C-4268-811C-C398736BA63F}" dt="2018-03-10T16:32:53.368" v="10199" actId="1076"/>
          <ac:spMkLst>
            <pc:docMk/>
            <pc:sldMk cId="2337936110" sldId="298"/>
            <ac:spMk id="15" creationId="{E1EDC11C-00CD-42C4-B2F4-3FF5F92B51D0}"/>
          </ac:spMkLst>
        </pc:spChg>
        <pc:spChg chg="mod">
          <ac:chgData name="Никола Алексеев" userId="ba66283bcb01e904" providerId="LiveId" clId="{7AE75C36-F08C-4268-811C-C398736BA63F}" dt="2018-03-06T23:00:12.601" v="5840" actId="1076"/>
          <ac:spMkLst>
            <pc:docMk/>
            <pc:sldMk cId="2337936110" sldId="298"/>
            <ac:spMk id="16" creationId="{B279C65A-FD81-4184-BC3D-E6343B383AA9}"/>
          </ac:spMkLst>
        </pc:spChg>
        <pc:spChg chg="add mod ord">
          <ac:chgData name="Никола Алексеев" userId="ba66283bcb01e904" providerId="LiveId" clId="{7AE75C36-F08C-4268-811C-C398736BA63F}" dt="2018-03-06T23:00:28.408" v="5845" actId="14100"/>
          <ac:spMkLst>
            <pc:docMk/>
            <pc:sldMk cId="2337936110" sldId="298"/>
            <ac:spMk id="18" creationId="{BD07A402-B643-4859-A1C7-7AD46F985C94}"/>
          </ac:spMkLst>
        </pc:spChg>
        <pc:spChg chg="add mod">
          <ac:chgData name="Никола Алексеев" userId="ba66283bcb01e904" providerId="LiveId" clId="{7AE75C36-F08C-4268-811C-C398736BA63F}" dt="2018-03-06T23:02:28" v="6106" actId="20577"/>
          <ac:spMkLst>
            <pc:docMk/>
            <pc:sldMk cId="2337936110" sldId="298"/>
            <ac:spMk id="19" creationId="{FB03334A-6D52-4EBD-8011-965BC32EBF1C}"/>
          </ac:spMkLst>
        </pc:spChg>
        <pc:spChg chg="del">
          <ac:chgData name="Никола Алексеев" userId="ba66283bcb01e904" providerId="LiveId" clId="{7AE75C36-F08C-4268-811C-C398736BA63F}" dt="2018-03-06T23:00:08.988" v="5838" actId="478"/>
          <ac:spMkLst>
            <pc:docMk/>
            <pc:sldMk cId="2337936110" sldId="298"/>
            <ac:spMk id="20" creationId="{546CE3B8-04EA-4344-98AF-D32BC5CB2558}"/>
          </ac:spMkLst>
        </pc:spChg>
        <pc:spChg chg="del">
          <ac:chgData name="Никола Алексеев" userId="ba66283bcb01e904" providerId="LiveId" clId="{7AE75C36-F08C-4268-811C-C398736BA63F}" dt="2018-03-06T23:00:08.243" v="5837" actId="478"/>
          <ac:spMkLst>
            <pc:docMk/>
            <pc:sldMk cId="2337936110" sldId="298"/>
            <ac:spMk id="21" creationId="{9899EA0B-C879-46BD-B1B7-FEB441DA3893}"/>
          </ac:spMkLst>
        </pc:spChg>
        <pc:spChg chg="del">
          <ac:chgData name="Никола Алексеев" userId="ba66283bcb01e904" providerId="LiveId" clId="{7AE75C36-F08C-4268-811C-C398736BA63F}" dt="2018-03-06T23:06:22.878" v="6471" actId="478"/>
          <ac:spMkLst>
            <pc:docMk/>
            <pc:sldMk cId="2337936110" sldId="298"/>
            <ac:spMk id="22" creationId="{9A31662F-241D-4209-8ED1-DFA748DAE785}"/>
          </ac:spMkLst>
        </pc:spChg>
        <pc:spChg chg="add mod">
          <ac:chgData name="Никола Алексеев" userId="ba66283bcb01e904" providerId="LiveId" clId="{7AE75C36-F08C-4268-811C-C398736BA63F}" dt="2018-03-06T23:05:12.694" v="6316" actId="108"/>
          <ac:spMkLst>
            <pc:docMk/>
            <pc:sldMk cId="2337936110" sldId="298"/>
            <ac:spMk id="23" creationId="{A24E586E-44D2-4404-A71B-241487D54DBA}"/>
          </ac:spMkLst>
        </pc:spChg>
        <pc:spChg chg="add">
          <ac:chgData name="Никола Алексеев" userId="ba66283bcb01e904" providerId="LiveId" clId="{7AE75C36-F08C-4268-811C-C398736BA63F}" dt="2018-03-06T23:06:23.950" v="6472" actId="1076"/>
          <ac:spMkLst>
            <pc:docMk/>
            <pc:sldMk cId="2337936110" sldId="298"/>
            <ac:spMk id="24" creationId="{9B62D69F-D485-4C18-A2DF-0F5F5AA0259E}"/>
          </ac:spMkLst>
        </pc:spChg>
        <pc:graphicFrameChg chg="mod">
          <ac:chgData name="Никола Алексеев" userId="ba66283bcb01e904" providerId="LiveId" clId="{7AE75C36-F08C-4268-811C-C398736BA63F}" dt="2018-03-06T23:00:43.077" v="5852" actId="1035"/>
          <ac:graphicFrameMkLst>
            <pc:docMk/>
            <pc:sldMk cId="2337936110" sldId="298"/>
            <ac:graphicFrameMk id="3" creationId="{4E994A6B-4ED5-4313-8DE3-8130A4B43152}"/>
          </ac:graphicFrameMkLst>
        </pc:graphicFrameChg>
        <pc:graphicFrameChg chg="mod">
          <ac:chgData name="Никола Алексеев" userId="ba66283bcb01e904" providerId="LiveId" clId="{7AE75C36-F08C-4268-811C-C398736BA63F}" dt="2018-03-06T23:00:43.077" v="5852" actId="1035"/>
          <ac:graphicFrameMkLst>
            <pc:docMk/>
            <pc:sldMk cId="2337936110" sldId="298"/>
            <ac:graphicFrameMk id="4" creationId="{6EBA26F5-65CD-4098-8D4C-AEDFE2C08D92}"/>
          </ac:graphicFrameMkLst>
        </pc:graphicFrameChg>
        <pc:graphicFrameChg chg="mod">
          <ac:chgData name="Никола Алексеев" userId="ba66283bcb01e904" providerId="LiveId" clId="{7AE75C36-F08C-4268-811C-C398736BA63F}" dt="2018-03-06T23:07:55.512" v="6484" actId="1076"/>
          <ac:graphicFrameMkLst>
            <pc:docMk/>
            <pc:sldMk cId="2337936110" sldId="298"/>
            <ac:graphicFrameMk id="5" creationId="{3658668E-91CB-4CDC-8F32-7BD29ED418C9}"/>
          </ac:graphicFrameMkLst>
        </pc:graphicFrameChg>
        <pc:picChg chg="del">
          <ac:chgData name="Никола Алексеев" userId="ba66283bcb01e904" providerId="LiveId" clId="{7AE75C36-F08C-4268-811C-C398736BA63F}" dt="2018-03-06T23:00:09.323" v="5839" actId="478"/>
          <ac:picMkLst>
            <pc:docMk/>
            <pc:sldMk cId="2337936110" sldId="298"/>
            <ac:picMk id="2" creationId="{61991CC1-179F-4017-9066-FF7325093830}"/>
          </ac:picMkLst>
        </pc:picChg>
      </pc:sldChg>
      <pc:sldChg chg="addSp delSp modSp add setBg">
        <pc:chgData name="Никола Алексеев" userId="ba66283bcb01e904" providerId="LiveId" clId="{7AE75C36-F08C-4268-811C-C398736BA63F}" dt="2018-03-10T21:51:38.069" v="12601" actId="1076"/>
        <pc:sldMkLst>
          <pc:docMk/>
          <pc:sldMk cId="2327043398" sldId="299"/>
        </pc:sldMkLst>
        <pc:spChg chg="add mod">
          <ac:chgData name="Никола Алексеев" userId="ba66283bcb01e904" providerId="LiveId" clId="{7AE75C36-F08C-4268-811C-C398736BA63F}" dt="2018-03-06T23:10:35.636" v="6579" actId="1035"/>
          <ac:spMkLst>
            <pc:docMk/>
            <pc:sldMk cId="2327043398" sldId="299"/>
            <ac:spMk id="13" creationId="{F5E7D7D7-F029-4478-8B31-2A0A742C7A2B}"/>
          </ac:spMkLst>
        </pc:spChg>
        <pc:spChg chg="mod">
          <ac:chgData name="Никола Алексеев" userId="ba66283bcb01e904" providerId="LiveId" clId="{7AE75C36-F08C-4268-811C-C398736BA63F}" dt="2018-03-10T16:33:02.145" v="10202" actId="1076"/>
          <ac:spMkLst>
            <pc:docMk/>
            <pc:sldMk cId="2327043398" sldId="299"/>
            <ac:spMk id="14" creationId="{A551831B-B4A0-4164-83A9-A5B5F3B0B6DF}"/>
          </ac:spMkLst>
        </pc:spChg>
        <pc:spChg chg="mod">
          <ac:chgData name="Никола Алексеев" userId="ba66283bcb01e904" providerId="LiveId" clId="{7AE75C36-F08C-4268-811C-C398736BA63F}" dt="2018-03-10T16:32:58.736" v="10201" actId="1076"/>
          <ac:spMkLst>
            <pc:docMk/>
            <pc:sldMk cId="2327043398" sldId="299"/>
            <ac:spMk id="15" creationId="{E1EDC11C-00CD-42C4-B2F4-3FF5F92B51D0}"/>
          </ac:spMkLst>
        </pc:spChg>
        <pc:spChg chg="mod">
          <ac:chgData name="Никола Алексеев" userId="ba66283bcb01e904" providerId="LiveId" clId="{7AE75C36-F08C-4268-811C-C398736BA63F}" dt="2018-03-06T23:08:59.254" v="6499" actId="1076"/>
          <ac:spMkLst>
            <pc:docMk/>
            <pc:sldMk cId="2327043398" sldId="299"/>
            <ac:spMk id="16" creationId="{B279C65A-FD81-4184-BC3D-E6343B383AA9}"/>
          </ac:spMkLst>
        </pc:spChg>
        <pc:spChg chg="del">
          <ac:chgData name="Никола Алексеев" userId="ba66283bcb01e904" providerId="LiveId" clId="{7AE75C36-F08C-4268-811C-C398736BA63F}" dt="2018-03-06T23:05:20.083" v="6320" actId="478"/>
          <ac:spMkLst>
            <pc:docMk/>
            <pc:sldMk cId="2327043398" sldId="299"/>
            <ac:spMk id="18" creationId="{BD07A402-B643-4859-A1C7-7AD46F985C94}"/>
          </ac:spMkLst>
        </pc:spChg>
        <pc:spChg chg="del">
          <ac:chgData name="Никола Алексеев" userId="ba66283bcb01e904" providerId="LiveId" clId="{7AE75C36-F08C-4268-811C-C398736BA63F}" dt="2018-03-06T23:05:03.966" v="6315" actId="478"/>
          <ac:spMkLst>
            <pc:docMk/>
            <pc:sldMk cId="2327043398" sldId="299"/>
            <ac:spMk id="19" creationId="{FB03334A-6D52-4EBD-8011-965BC32EBF1C}"/>
          </ac:spMkLst>
        </pc:spChg>
        <pc:spChg chg="add mod">
          <ac:chgData name="Никола Алексеев" userId="ba66283bcb01e904" providerId="LiveId" clId="{7AE75C36-F08C-4268-811C-C398736BA63F}" dt="2018-03-06T23:10:35.636" v="6579" actId="1035"/>
          <ac:spMkLst>
            <pc:docMk/>
            <pc:sldMk cId="2327043398" sldId="299"/>
            <ac:spMk id="20" creationId="{E7F78926-5E8F-49FE-ADE9-4A090A66D48B}"/>
          </ac:spMkLst>
        </pc:spChg>
        <pc:spChg chg="add mod">
          <ac:chgData name="Никола Алексеев" userId="ba66283bcb01e904" providerId="LiveId" clId="{7AE75C36-F08C-4268-811C-C398736BA63F}" dt="2018-03-06T23:10:28.390" v="6576" actId="20577"/>
          <ac:spMkLst>
            <pc:docMk/>
            <pc:sldMk cId="2327043398" sldId="299"/>
            <ac:spMk id="21" creationId="{BAAC0D90-F7F2-45E0-AFA5-98F466662028}"/>
          </ac:spMkLst>
        </pc:spChg>
        <pc:spChg chg="mod">
          <ac:chgData name="Никола Алексеев" userId="ba66283bcb01e904" providerId="LiveId" clId="{7AE75C36-F08C-4268-811C-C398736BA63F}" dt="2018-03-06T23:04:56.641" v="6312" actId="20577"/>
          <ac:spMkLst>
            <pc:docMk/>
            <pc:sldMk cId="2327043398" sldId="299"/>
            <ac:spMk id="22" creationId="{9A31662F-241D-4209-8ED1-DFA748DAE785}"/>
          </ac:spMkLst>
        </pc:spChg>
        <pc:spChg chg="del">
          <ac:chgData name="Никола Алексеев" userId="ba66283bcb01e904" providerId="LiveId" clId="{7AE75C36-F08C-4268-811C-C398736BA63F}" dt="2018-03-06T23:05:03.021" v="6314" actId="478"/>
          <ac:spMkLst>
            <pc:docMk/>
            <pc:sldMk cId="2327043398" sldId="299"/>
            <ac:spMk id="23" creationId="{A24E586E-44D2-4404-A71B-241487D54DBA}"/>
          </ac:spMkLst>
        </pc:spChg>
        <pc:graphicFrameChg chg="del">
          <ac:chgData name="Никола Алексеев" userId="ba66283bcb01e904" providerId="LiveId" clId="{7AE75C36-F08C-4268-811C-C398736BA63F}" dt="2018-03-06T23:05:19.717" v="6319" actId="478"/>
          <ac:graphicFrameMkLst>
            <pc:docMk/>
            <pc:sldMk cId="2327043398" sldId="299"/>
            <ac:graphicFrameMk id="3" creationId="{4E994A6B-4ED5-4313-8DE3-8130A4B43152}"/>
          </ac:graphicFrameMkLst>
        </pc:graphicFrameChg>
        <pc:graphicFrameChg chg="del">
          <ac:chgData name="Никола Алексеев" userId="ba66283bcb01e904" providerId="LiveId" clId="{7AE75C36-F08C-4268-811C-C398736BA63F}" dt="2018-03-06T23:05:19.397" v="6318" actId="478"/>
          <ac:graphicFrameMkLst>
            <pc:docMk/>
            <pc:sldMk cId="2327043398" sldId="299"/>
            <ac:graphicFrameMk id="4" creationId="{6EBA26F5-65CD-4098-8D4C-AEDFE2C08D92}"/>
          </ac:graphicFrameMkLst>
        </pc:graphicFrameChg>
        <pc:graphicFrameChg chg="del">
          <ac:chgData name="Никола Алексеев" userId="ba66283bcb01e904" providerId="LiveId" clId="{7AE75C36-F08C-4268-811C-C398736BA63F}" dt="2018-03-06T23:05:18.970" v="6317" actId="478"/>
          <ac:graphicFrameMkLst>
            <pc:docMk/>
            <pc:sldMk cId="2327043398" sldId="299"/>
            <ac:graphicFrameMk id="5" creationId="{3658668E-91CB-4CDC-8F32-7BD29ED418C9}"/>
          </ac:graphicFrameMkLst>
        </pc:graphicFrameChg>
        <pc:picChg chg="add del mod">
          <ac:chgData name="Никола Алексеев" userId="ba66283bcb01e904" providerId="LiveId" clId="{7AE75C36-F08C-4268-811C-C398736BA63F}" dt="2018-03-06T23:08:08.379" v="6487" actId="478"/>
          <ac:picMkLst>
            <pc:docMk/>
            <pc:sldMk cId="2327043398" sldId="299"/>
            <ac:picMk id="2" creationId="{DAB67ECF-6EA9-43DB-8477-9E4C74B9AEE2}"/>
          </ac:picMkLst>
        </pc:picChg>
        <pc:picChg chg="add mod">
          <ac:chgData name="Никола Алексеев" userId="ba66283bcb01e904" providerId="LiveId" clId="{7AE75C36-F08C-4268-811C-C398736BA63F}" dt="2018-03-08T20:59:59.484" v="8457" actId="14861"/>
          <ac:picMkLst>
            <pc:docMk/>
            <pc:sldMk cId="2327043398" sldId="299"/>
            <ac:picMk id="6" creationId="{E029FB5B-CBC4-4159-A48B-59FD6B25A7FC}"/>
          </ac:picMkLst>
        </pc:picChg>
      </pc:sldChg>
      <pc:sldChg chg="addSp delSp modSp add setBg">
        <pc:chgData name="Никола Алексеев" userId="ba66283bcb01e904" providerId="LiveId" clId="{7AE75C36-F08C-4268-811C-C398736BA63F}" dt="2018-03-10T21:51:38.069" v="12601" actId="1076"/>
        <pc:sldMkLst>
          <pc:docMk/>
          <pc:sldMk cId="3363431362" sldId="300"/>
        </pc:sldMkLst>
        <pc:spChg chg="mod">
          <ac:chgData name="Никола Алексеев" userId="ba66283bcb01e904" providerId="LiveId" clId="{7AE75C36-F08C-4268-811C-C398736BA63F}" dt="2018-03-06T23:16:13.730" v="6917" actId="1076"/>
          <ac:spMkLst>
            <pc:docMk/>
            <pc:sldMk cId="3363431362" sldId="300"/>
            <ac:spMk id="13" creationId="{F5E7D7D7-F029-4478-8B31-2A0A742C7A2B}"/>
          </ac:spMkLst>
        </pc:spChg>
        <pc:spChg chg="mod">
          <ac:chgData name="Никола Алексеев" userId="ba66283bcb01e904" providerId="LiveId" clId="{7AE75C36-F08C-4268-811C-C398736BA63F}" dt="2018-03-10T16:33:07.410" v="10204" actId="1076"/>
          <ac:spMkLst>
            <pc:docMk/>
            <pc:sldMk cId="3363431362" sldId="300"/>
            <ac:spMk id="14" creationId="{A551831B-B4A0-4164-83A9-A5B5F3B0B6DF}"/>
          </ac:spMkLst>
        </pc:spChg>
        <pc:spChg chg="mod">
          <ac:chgData name="Никола Алексеев" userId="ba66283bcb01e904" providerId="LiveId" clId="{7AE75C36-F08C-4268-811C-C398736BA63F}" dt="2018-03-10T16:33:05.148" v="10203" actId="1076"/>
          <ac:spMkLst>
            <pc:docMk/>
            <pc:sldMk cId="3363431362" sldId="300"/>
            <ac:spMk id="15" creationId="{E1EDC11C-00CD-42C4-B2F4-3FF5F92B51D0}"/>
          </ac:spMkLst>
        </pc:spChg>
        <pc:spChg chg="mod">
          <ac:chgData name="Никола Алексеев" userId="ba66283bcb01e904" providerId="LiveId" clId="{7AE75C36-F08C-4268-811C-C398736BA63F}" dt="2018-03-08T20:45:59.603" v="8287" actId="1076"/>
          <ac:spMkLst>
            <pc:docMk/>
            <pc:sldMk cId="3363431362" sldId="300"/>
            <ac:spMk id="16" creationId="{B279C65A-FD81-4184-BC3D-E6343B383AA9}"/>
          </ac:spMkLst>
        </pc:spChg>
        <pc:spChg chg="mod">
          <ac:chgData name="Никола Алексеев" userId="ba66283bcb01e904" providerId="LiveId" clId="{7AE75C36-F08C-4268-811C-C398736BA63F}" dt="2018-03-07T22:48:24.325" v="7664" actId="108"/>
          <ac:spMkLst>
            <pc:docMk/>
            <pc:sldMk cId="3363431362" sldId="300"/>
            <ac:spMk id="20" creationId="{E7F78926-5E8F-49FE-ADE9-4A090A66D48B}"/>
          </ac:spMkLst>
        </pc:spChg>
        <pc:spChg chg="del">
          <ac:chgData name="Никола Алексеев" userId="ba66283bcb01e904" providerId="LiveId" clId="{7AE75C36-F08C-4268-811C-C398736BA63F}" dt="2018-03-06T23:13:03.749" v="6717" actId="478"/>
          <ac:spMkLst>
            <pc:docMk/>
            <pc:sldMk cId="3363431362" sldId="300"/>
            <ac:spMk id="21" creationId="{BAAC0D90-F7F2-45E0-AFA5-98F466662028}"/>
          </ac:spMkLst>
        </pc:spChg>
        <pc:picChg chg="add del mod">
          <ac:chgData name="Никола Алексеев" userId="ba66283bcb01e904" providerId="LiveId" clId="{7AE75C36-F08C-4268-811C-C398736BA63F}" dt="2018-03-06T23:14:02.138" v="6718" actId="478"/>
          <ac:picMkLst>
            <pc:docMk/>
            <pc:sldMk cId="3363431362" sldId="300"/>
            <ac:picMk id="2" creationId="{0DC00792-A0E4-48EB-BE00-76D1590465BF}"/>
          </ac:picMkLst>
        </pc:picChg>
        <pc:picChg chg="add mod">
          <ac:chgData name="Никола Алексеев" userId="ba66283bcb01e904" providerId="LiveId" clId="{7AE75C36-F08C-4268-811C-C398736BA63F}" dt="2018-03-08T20:59:54.523" v="8456" actId="14861"/>
          <ac:picMkLst>
            <pc:docMk/>
            <pc:sldMk cId="3363431362" sldId="300"/>
            <ac:picMk id="3" creationId="{AD0CC98B-40DF-46A0-956E-179AF08C4701}"/>
          </ac:picMkLst>
        </pc:picChg>
        <pc:picChg chg="del">
          <ac:chgData name="Никола Алексеев" userId="ba66283bcb01e904" providerId="LiveId" clId="{7AE75C36-F08C-4268-811C-C398736BA63F}" dt="2018-03-06T23:12:57.362" v="6715" actId="478"/>
          <ac:picMkLst>
            <pc:docMk/>
            <pc:sldMk cId="3363431362" sldId="300"/>
            <ac:picMk id="6" creationId="{E029FB5B-CBC4-4159-A48B-59FD6B25A7FC}"/>
          </ac:picMkLst>
        </pc:picChg>
      </pc:sldChg>
      <pc:sldChg chg="addSp delSp modSp add setBg">
        <pc:chgData name="Никола Алексеев" userId="ba66283bcb01e904" providerId="LiveId" clId="{7AE75C36-F08C-4268-811C-C398736BA63F}" dt="2018-03-10T21:51:38.069" v="12601" actId="1076"/>
        <pc:sldMkLst>
          <pc:docMk/>
          <pc:sldMk cId="3544049179" sldId="301"/>
        </pc:sldMkLst>
        <pc:spChg chg="add del mod">
          <ac:chgData name="Никола Алексеев" userId="ba66283bcb01e904" providerId="LiveId" clId="{7AE75C36-F08C-4268-811C-C398736BA63F}" dt="2018-03-07T22:40:41.839" v="7522" actId="478"/>
          <ac:spMkLst>
            <pc:docMk/>
            <pc:sldMk cId="3544049179" sldId="301"/>
            <ac:spMk id="10" creationId="{13CBDABE-9AA8-4A37-A132-19DBDF206299}"/>
          </ac:spMkLst>
        </pc:spChg>
        <pc:spChg chg="add mod">
          <ac:chgData name="Никола Алексеев" userId="ba66283bcb01e904" providerId="LiveId" clId="{7AE75C36-F08C-4268-811C-C398736BA63F}" dt="2018-03-08T20:47:05.351" v="8324" actId="571"/>
          <ac:spMkLst>
            <pc:docMk/>
            <pc:sldMk cId="3544049179" sldId="301"/>
            <ac:spMk id="10" creationId="{9CA08254-6A57-40B8-925B-8FF1DBD48E03}"/>
          </ac:spMkLst>
        </pc:spChg>
        <pc:spChg chg="add mod">
          <ac:chgData name="Никола Алексеев" userId="ba66283bcb01e904" providerId="LiveId" clId="{7AE75C36-F08C-4268-811C-C398736BA63F}" dt="2018-03-08T20:47:05.351" v="8324" actId="571"/>
          <ac:spMkLst>
            <pc:docMk/>
            <pc:sldMk cId="3544049179" sldId="301"/>
            <ac:spMk id="11" creationId="{FF66B263-4ABA-4BA1-9A1C-7A1559FD0352}"/>
          </ac:spMkLst>
        </pc:spChg>
        <pc:spChg chg="add del mod">
          <ac:chgData name="Никола Алексеев" userId="ba66283bcb01e904" providerId="LiveId" clId="{7AE75C36-F08C-4268-811C-C398736BA63F}" dt="2018-03-08T20:47:10.836" v="8325" actId="1076"/>
          <ac:spMkLst>
            <pc:docMk/>
            <pc:sldMk cId="3544049179" sldId="301"/>
            <ac:spMk id="13" creationId="{F5E7D7D7-F029-4478-8B31-2A0A742C7A2B}"/>
          </ac:spMkLst>
        </pc:spChg>
        <pc:spChg chg="mod">
          <ac:chgData name="Никола Алексеев" userId="ba66283bcb01e904" providerId="LiveId" clId="{7AE75C36-F08C-4268-811C-C398736BA63F}" dt="2018-03-10T16:33:27.267" v="10207" actId="1076"/>
          <ac:spMkLst>
            <pc:docMk/>
            <pc:sldMk cId="3544049179" sldId="301"/>
            <ac:spMk id="14" creationId="{A551831B-B4A0-4164-83A9-A5B5F3B0B6DF}"/>
          </ac:spMkLst>
        </pc:spChg>
        <pc:spChg chg="mod">
          <ac:chgData name="Никола Алексеев" userId="ba66283bcb01e904" providerId="LiveId" clId="{7AE75C36-F08C-4268-811C-C398736BA63F}" dt="2018-03-10T16:33:20.394" v="10206" actId="1076"/>
          <ac:spMkLst>
            <pc:docMk/>
            <pc:sldMk cId="3544049179" sldId="301"/>
            <ac:spMk id="15" creationId="{E1EDC11C-00CD-42C4-B2F4-3FF5F92B51D0}"/>
          </ac:spMkLst>
        </pc:spChg>
        <pc:spChg chg="mod">
          <ac:chgData name="Никола Алексеев" userId="ba66283bcb01e904" providerId="LiveId" clId="{7AE75C36-F08C-4268-811C-C398736BA63F}" dt="2018-03-08T20:46:53.018" v="8322" actId="20577"/>
          <ac:spMkLst>
            <pc:docMk/>
            <pc:sldMk cId="3544049179" sldId="301"/>
            <ac:spMk id="16" creationId="{B279C65A-FD81-4184-BC3D-E6343B383AA9}"/>
          </ac:spMkLst>
        </pc:spChg>
        <pc:spChg chg="mod">
          <ac:chgData name="Никола Алексеев" userId="ba66283bcb01e904" providerId="LiveId" clId="{7AE75C36-F08C-4268-811C-C398736BA63F}" dt="2018-03-07T22:15:58.167" v="6996" actId="20577"/>
          <ac:spMkLst>
            <pc:docMk/>
            <pc:sldMk cId="3544049179" sldId="301"/>
            <ac:spMk id="17" creationId="{E0929A31-120F-4C38-B676-7A50A83321DB}"/>
          </ac:spMkLst>
        </pc:spChg>
        <pc:spChg chg="add mod">
          <ac:chgData name="Никола Алексеев" userId="ba66283bcb01e904" providerId="LiveId" clId="{7AE75C36-F08C-4268-811C-C398736BA63F}" dt="2018-03-08T20:47:13.831" v="8327" actId="571"/>
          <ac:spMkLst>
            <pc:docMk/>
            <pc:sldMk cId="3544049179" sldId="301"/>
            <ac:spMk id="18" creationId="{CBA571C3-7307-47A7-B521-99D601853546}"/>
          </ac:spMkLst>
        </pc:spChg>
        <pc:spChg chg="add del mod">
          <ac:chgData name="Никола Алексеев" userId="ba66283bcb01e904" providerId="LiveId" clId="{7AE75C36-F08C-4268-811C-C398736BA63F}" dt="2018-03-08T20:47:56.272" v="8332" actId="20577"/>
          <ac:spMkLst>
            <pc:docMk/>
            <pc:sldMk cId="3544049179" sldId="301"/>
            <ac:spMk id="20" creationId="{E7F78926-5E8F-49FE-ADE9-4A090A66D48B}"/>
          </ac:spMkLst>
        </pc:spChg>
        <pc:spChg chg="mod">
          <ac:chgData name="Никола Алексеев" userId="ba66283bcb01e904" providerId="LiveId" clId="{7AE75C36-F08C-4268-811C-C398736BA63F}" dt="2018-03-07T22:16:16.488" v="7002" actId="20577"/>
          <ac:spMkLst>
            <pc:docMk/>
            <pc:sldMk cId="3544049179" sldId="301"/>
            <ac:spMk id="22" creationId="{9A31662F-241D-4209-8ED1-DFA748DAE785}"/>
          </ac:spMkLst>
        </pc:spChg>
        <pc:grpChg chg="add mod">
          <ac:chgData name="Никола Алексеев" userId="ba66283bcb01e904" providerId="LiveId" clId="{7AE75C36-F08C-4268-811C-C398736BA63F}" dt="2018-03-08T22:55:32.121" v="9673" actId="164"/>
          <ac:grpSpMkLst>
            <pc:docMk/>
            <pc:sldMk cId="3544049179" sldId="301"/>
            <ac:grpSpMk id="5" creationId="{B48C94A4-BDC1-49A3-962A-7686ED0360F3}"/>
          </ac:grpSpMkLst>
        </pc:grpChg>
        <pc:graphicFrameChg chg="add mod">
          <ac:chgData name="Никола Алексеев" userId="ba66283bcb01e904" providerId="LiveId" clId="{7AE75C36-F08C-4268-811C-C398736BA63F}" dt="2018-03-08T22:55:32.121" v="9673" actId="164"/>
          <ac:graphicFrameMkLst>
            <pc:docMk/>
            <pc:sldMk cId="3544049179" sldId="301"/>
            <ac:graphicFrameMk id="4" creationId="{36DEEA9D-9C8A-43D2-88FF-48CDA1E4A9B2}"/>
          </ac:graphicFrameMkLst>
        </pc:graphicFrameChg>
        <pc:picChg chg="add del mod">
          <ac:chgData name="Никола Алексеев" userId="ba66283bcb01e904" providerId="LiveId" clId="{7AE75C36-F08C-4268-811C-C398736BA63F}" dt="2018-03-08T20:51:14.037" v="8336" actId="478"/>
          <ac:picMkLst>
            <pc:docMk/>
            <pc:sldMk cId="3544049179" sldId="301"/>
            <ac:picMk id="2" creationId="{53E0A824-5522-4201-A481-B1ACD0D6C3B7}"/>
          </ac:picMkLst>
        </pc:picChg>
        <pc:picChg chg="add mod">
          <ac:chgData name="Никола Алексеев" userId="ba66283bcb01e904" providerId="LiveId" clId="{7AE75C36-F08C-4268-811C-C398736BA63F}" dt="2018-03-08T22:55:32.121" v="9673" actId="164"/>
          <ac:picMkLst>
            <pc:docMk/>
            <pc:sldMk cId="3544049179" sldId="301"/>
            <ac:picMk id="3" creationId="{3F35E136-79AD-479B-9CB0-AE432E1014C9}"/>
          </ac:picMkLst>
        </pc:picChg>
        <pc:picChg chg="add del">
          <ac:chgData name="Никола Алексеев" userId="ba66283bcb01e904" providerId="LiveId" clId="{7AE75C36-F08C-4268-811C-C398736BA63F}" dt="2018-03-07T22:19:21.962" v="7285" actId="478"/>
          <ac:picMkLst>
            <pc:docMk/>
            <pc:sldMk cId="3544049179" sldId="301"/>
            <ac:picMk id="3" creationId="{AD0CC98B-40DF-46A0-956E-179AF08C4701}"/>
          </ac:picMkLst>
        </pc:picChg>
        <pc:picChg chg="add mod">
          <ac:chgData name="Никола Алексеев" userId="ba66283bcb01e904" providerId="LiveId" clId="{7AE75C36-F08C-4268-811C-C398736BA63F}" dt="2018-03-08T20:47:05.351" v="8324" actId="571"/>
          <ac:picMkLst>
            <pc:docMk/>
            <pc:sldMk cId="3544049179" sldId="301"/>
            <ac:picMk id="12" creationId="{B0F2EF52-FEE7-47E1-A8CB-75D0545DC2B3}"/>
          </ac:picMkLst>
        </pc:picChg>
      </pc:sldChg>
      <pc:sldChg chg="addSp delSp modSp add setBg">
        <pc:chgData name="Никола Алексеев" userId="ba66283bcb01e904" providerId="LiveId" clId="{7AE75C36-F08C-4268-811C-C398736BA63F}" dt="2018-03-10T21:51:38.069" v="12601" actId="1076"/>
        <pc:sldMkLst>
          <pc:docMk/>
          <pc:sldMk cId="2794853164" sldId="302"/>
        </pc:sldMkLst>
        <pc:spChg chg="mod ord">
          <ac:chgData name="Никола Алексеев" userId="ba66283bcb01e904" providerId="LiveId" clId="{7AE75C36-F08C-4268-811C-C398736BA63F}" dt="2018-03-08T20:51:31.098" v="8342" actId="14100"/>
          <ac:spMkLst>
            <pc:docMk/>
            <pc:sldMk cId="2794853164" sldId="302"/>
            <ac:spMk id="13" creationId="{F5E7D7D7-F029-4478-8B31-2A0A742C7A2B}"/>
          </ac:spMkLst>
        </pc:spChg>
        <pc:spChg chg="mod">
          <ac:chgData name="Никола Алексеев" userId="ba66283bcb01e904" providerId="LiveId" clId="{7AE75C36-F08C-4268-811C-C398736BA63F}" dt="2018-03-10T16:33:31.723" v="10209" actId="1076"/>
          <ac:spMkLst>
            <pc:docMk/>
            <pc:sldMk cId="2794853164" sldId="302"/>
            <ac:spMk id="14" creationId="{A551831B-B4A0-4164-83A9-A5B5F3B0B6DF}"/>
          </ac:spMkLst>
        </pc:spChg>
        <pc:spChg chg="mod">
          <ac:chgData name="Никола Алексеев" userId="ba66283bcb01e904" providerId="LiveId" clId="{7AE75C36-F08C-4268-811C-C398736BA63F}" dt="2018-03-10T16:33:29.573" v="10208" actId="1076"/>
          <ac:spMkLst>
            <pc:docMk/>
            <pc:sldMk cId="2794853164" sldId="302"/>
            <ac:spMk id="15" creationId="{E1EDC11C-00CD-42C4-B2F4-3FF5F92B51D0}"/>
          </ac:spMkLst>
        </pc:spChg>
        <pc:spChg chg="mod">
          <ac:chgData name="Никола Алексеев" userId="ba66283bcb01e904" providerId="LiveId" clId="{7AE75C36-F08C-4268-811C-C398736BA63F}" dt="2018-03-08T20:52:43.156" v="8363" actId="20577"/>
          <ac:spMkLst>
            <pc:docMk/>
            <pc:sldMk cId="2794853164" sldId="302"/>
            <ac:spMk id="16" creationId="{B279C65A-FD81-4184-BC3D-E6343B383AA9}"/>
          </ac:spMkLst>
        </pc:spChg>
        <pc:spChg chg="mod">
          <ac:chgData name="Никола Алексеев" userId="ba66283bcb01e904" providerId="LiveId" clId="{7AE75C36-F08C-4268-811C-C398736BA63F}" dt="2018-03-07T22:58:11.720" v="8285" actId="1076"/>
          <ac:spMkLst>
            <pc:docMk/>
            <pc:sldMk cId="2794853164" sldId="302"/>
            <ac:spMk id="20" creationId="{E7F78926-5E8F-49FE-ADE9-4A090A66D48B}"/>
          </ac:spMkLst>
        </pc:spChg>
        <pc:grpChg chg="add mod">
          <ac:chgData name="Никола Алексеев" userId="ba66283bcb01e904" providerId="LiveId" clId="{7AE75C36-F08C-4268-811C-C398736BA63F}" dt="2018-03-08T22:56:06.423" v="9683" actId="164"/>
          <ac:grpSpMkLst>
            <pc:docMk/>
            <pc:sldMk cId="2794853164" sldId="302"/>
            <ac:grpSpMk id="5" creationId="{EA5FCDC4-4E93-4172-A062-7EC4374EA159}"/>
          </ac:grpSpMkLst>
        </pc:grpChg>
        <pc:graphicFrameChg chg="add mod">
          <ac:chgData name="Никола Алексеев" userId="ba66283bcb01e904" providerId="LiveId" clId="{7AE75C36-F08C-4268-811C-C398736BA63F}" dt="2018-03-08T22:56:06.423" v="9683" actId="164"/>
          <ac:graphicFrameMkLst>
            <pc:docMk/>
            <pc:sldMk cId="2794853164" sldId="302"/>
            <ac:graphicFrameMk id="4" creationId="{3453A5EC-F15D-4914-A62D-18F7E799163C}"/>
          </ac:graphicFrameMkLst>
        </pc:graphicFrameChg>
        <pc:picChg chg="del">
          <ac:chgData name="Никола Алексеев" userId="ba66283bcb01e904" providerId="LiveId" clId="{7AE75C36-F08C-4268-811C-C398736BA63F}" dt="2018-03-07T22:56:33.479" v="8267" actId="478"/>
          <ac:picMkLst>
            <pc:docMk/>
            <pc:sldMk cId="2794853164" sldId="302"/>
            <ac:picMk id="2" creationId="{53E0A824-5522-4201-A481-B1ACD0D6C3B7}"/>
          </ac:picMkLst>
        </pc:picChg>
        <pc:picChg chg="add mod">
          <ac:chgData name="Никола Алексеев" userId="ba66283bcb01e904" providerId="LiveId" clId="{7AE75C36-F08C-4268-811C-C398736BA63F}" dt="2018-03-08T22:56:06.423" v="9683" actId="164"/>
          <ac:picMkLst>
            <pc:docMk/>
            <pc:sldMk cId="2794853164" sldId="302"/>
            <ac:picMk id="2" creationId="{5CDD0A09-DF0E-409D-8AAC-2F7209F43531}"/>
          </ac:picMkLst>
        </pc:picChg>
        <pc:picChg chg="add del mod">
          <ac:chgData name="Никола Алексеев" userId="ba66283bcb01e904" providerId="LiveId" clId="{7AE75C36-F08C-4268-811C-C398736BA63F}" dt="2018-03-08T20:51:25.547" v="8340" actId="478"/>
          <ac:picMkLst>
            <pc:docMk/>
            <pc:sldMk cId="2794853164" sldId="302"/>
            <ac:picMk id="3" creationId="{DC007976-8D3C-45C1-A442-DE83473E20D2}"/>
          </ac:picMkLst>
        </pc:picChg>
        <pc:picChg chg="add del">
          <ac:chgData name="Никола Алексеев" userId="ba66283bcb01e904" providerId="LiveId" clId="{7AE75C36-F08C-4268-811C-C398736BA63F}" dt="2018-03-08T20:51:56.644" v="8351" actId="478"/>
          <ac:picMkLst>
            <pc:docMk/>
            <pc:sldMk cId="2794853164" sldId="302"/>
            <ac:picMk id="10" creationId="{A813C6FD-E4F8-4149-9679-CAB78C1C1C0F}"/>
          </ac:picMkLst>
        </pc:picChg>
      </pc:sldChg>
      <pc:sldChg chg="addSp delSp modSp add setBg">
        <pc:chgData name="Никола Алексеев" userId="ba66283bcb01e904" providerId="LiveId" clId="{7AE75C36-F08C-4268-811C-C398736BA63F}" dt="2018-03-10T21:51:38.069" v="12601" actId="1076"/>
        <pc:sldMkLst>
          <pc:docMk/>
          <pc:sldMk cId="3005492413" sldId="303"/>
        </pc:sldMkLst>
        <pc:spChg chg="add mod">
          <ac:chgData name="Никола Алексеев" userId="ba66283bcb01e904" providerId="LiveId" clId="{7AE75C36-F08C-4268-811C-C398736BA63F}" dt="2018-03-08T21:40:49.829" v="8576" actId="1076"/>
          <ac:spMkLst>
            <pc:docMk/>
            <pc:sldMk cId="3005492413" sldId="303"/>
            <ac:spMk id="7" creationId="{71D5A505-4699-4F1E-93F8-94588F3438B8}"/>
          </ac:spMkLst>
        </pc:spChg>
        <pc:spChg chg="add mod">
          <ac:chgData name="Никола Алексеев" userId="ba66283bcb01e904" providerId="LiveId" clId="{7AE75C36-F08C-4268-811C-C398736BA63F}" dt="2018-03-08T21:59:08.485" v="8937" actId="113"/>
          <ac:spMkLst>
            <pc:docMk/>
            <pc:sldMk cId="3005492413" sldId="303"/>
            <ac:spMk id="12" creationId="{18231953-369E-45DC-8416-39C08CB9B0F7}"/>
          </ac:spMkLst>
        </pc:spChg>
        <pc:spChg chg="mod">
          <ac:chgData name="Никола Алексеев" userId="ba66283bcb01e904" providerId="LiveId" clId="{7AE75C36-F08C-4268-811C-C398736BA63F}" dt="2018-03-08T21:08:54.007" v="8494" actId="1076"/>
          <ac:spMkLst>
            <pc:docMk/>
            <pc:sldMk cId="3005492413" sldId="303"/>
            <ac:spMk id="13" creationId="{F5E7D7D7-F029-4478-8B31-2A0A742C7A2B}"/>
          </ac:spMkLst>
        </pc:spChg>
        <pc:spChg chg="mod">
          <ac:chgData name="Никола Алексеев" userId="ba66283bcb01e904" providerId="LiveId" clId="{7AE75C36-F08C-4268-811C-C398736BA63F}" dt="2018-03-10T16:33:37.978" v="10211" actId="1076"/>
          <ac:spMkLst>
            <pc:docMk/>
            <pc:sldMk cId="3005492413" sldId="303"/>
            <ac:spMk id="14" creationId="{A551831B-B4A0-4164-83A9-A5B5F3B0B6DF}"/>
          </ac:spMkLst>
        </pc:spChg>
        <pc:spChg chg="mod">
          <ac:chgData name="Никола Алексеев" userId="ba66283bcb01e904" providerId="LiveId" clId="{7AE75C36-F08C-4268-811C-C398736BA63F}" dt="2018-03-10T16:33:34.727" v="10210" actId="1076"/>
          <ac:spMkLst>
            <pc:docMk/>
            <pc:sldMk cId="3005492413" sldId="303"/>
            <ac:spMk id="15" creationId="{E1EDC11C-00CD-42C4-B2F4-3FF5F92B51D0}"/>
          </ac:spMkLst>
        </pc:spChg>
        <pc:spChg chg="mod">
          <ac:chgData name="Никола Алексеев" userId="ba66283bcb01e904" providerId="LiveId" clId="{7AE75C36-F08C-4268-811C-C398736BA63F}" dt="2018-03-08T20:53:32.768" v="8410" actId="20577"/>
          <ac:spMkLst>
            <pc:docMk/>
            <pc:sldMk cId="3005492413" sldId="303"/>
            <ac:spMk id="16" creationId="{B279C65A-FD81-4184-BC3D-E6343B383AA9}"/>
          </ac:spMkLst>
        </pc:spChg>
        <pc:spChg chg="add mod">
          <ac:chgData name="Никола Алексеев" userId="ba66283bcb01e904" providerId="LiveId" clId="{7AE75C36-F08C-4268-811C-C398736BA63F}" dt="2018-03-08T21:01:35.788" v="8468" actId="571"/>
          <ac:spMkLst>
            <pc:docMk/>
            <pc:sldMk cId="3005492413" sldId="303"/>
            <ac:spMk id="18" creationId="{5575F43E-80E4-4117-A0D6-7133C79A4B30}"/>
          </ac:spMkLst>
        </pc:spChg>
        <pc:spChg chg="add mod">
          <ac:chgData name="Никола Алексеев" userId="ba66283bcb01e904" providerId="LiveId" clId="{7AE75C36-F08C-4268-811C-C398736BA63F}" dt="2018-03-08T21:40:49.829" v="8576" actId="1076"/>
          <ac:spMkLst>
            <pc:docMk/>
            <pc:sldMk cId="3005492413" sldId="303"/>
            <ac:spMk id="19" creationId="{8A34FB0E-B19D-4311-BD18-CE223ECD13A1}"/>
          </ac:spMkLst>
        </pc:spChg>
        <pc:spChg chg="del">
          <ac:chgData name="Никола Алексеев" userId="ba66283bcb01e904" providerId="LiveId" clId="{7AE75C36-F08C-4268-811C-C398736BA63F}" dt="2018-03-08T20:53:35.982" v="8411" actId="478"/>
          <ac:spMkLst>
            <pc:docMk/>
            <pc:sldMk cId="3005492413" sldId="303"/>
            <ac:spMk id="20" creationId="{E7F78926-5E8F-49FE-ADE9-4A090A66D48B}"/>
          </ac:spMkLst>
        </pc:spChg>
        <pc:spChg chg="add mod">
          <ac:chgData name="Никола Алексеев" userId="ba66283bcb01e904" providerId="LiveId" clId="{7AE75C36-F08C-4268-811C-C398736BA63F}" dt="2018-03-08T21:40:49.829" v="8576" actId="1076"/>
          <ac:spMkLst>
            <pc:docMk/>
            <pc:sldMk cId="3005492413" sldId="303"/>
            <ac:spMk id="21" creationId="{6465C555-F2C4-4A9D-92B7-AF8CE22AFA27}"/>
          </ac:spMkLst>
        </pc:spChg>
        <pc:spChg chg="add mod">
          <ac:chgData name="Никола Алексеев" userId="ba66283bcb01e904" providerId="LiveId" clId="{7AE75C36-F08C-4268-811C-C398736BA63F}" dt="2018-03-08T21:40:49.829" v="8576" actId="1076"/>
          <ac:spMkLst>
            <pc:docMk/>
            <pc:sldMk cId="3005492413" sldId="303"/>
            <ac:spMk id="23" creationId="{BA4149E9-6762-4588-852F-BEDAE00A85EF}"/>
          </ac:spMkLst>
        </pc:spChg>
        <pc:spChg chg="add mod">
          <ac:chgData name="Никола Алексеев" userId="ba66283bcb01e904" providerId="LiveId" clId="{7AE75C36-F08C-4268-811C-C398736BA63F}" dt="2018-03-08T21:40:49.829" v="8576" actId="1076"/>
          <ac:spMkLst>
            <pc:docMk/>
            <pc:sldMk cId="3005492413" sldId="303"/>
            <ac:spMk id="24" creationId="{A8935647-959F-47E6-A75A-5ECF5FBD8999}"/>
          </ac:spMkLst>
        </pc:spChg>
        <pc:spChg chg="add mod">
          <ac:chgData name="Никола Алексеев" userId="ba66283bcb01e904" providerId="LiveId" clId="{7AE75C36-F08C-4268-811C-C398736BA63F}" dt="2018-03-08T21:40:49.829" v="8576" actId="1076"/>
          <ac:spMkLst>
            <pc:docMk/>
            <pc:sldMk cId="3005492413" sldId="303"/>
            <ac:spMk id="25" creationId="{DBE6BAA8-3296-4DF1-84EA-33A706E173E3}"/>
          </ac:spMkLst>
        </pc:spChg>
        <pc:spChg chg="add mod">
          <ac:chgData name="Никола Алексеев" userId="ba66283bcb01e904" providerId="LiveId" clId="{7AE75C36-F08C-4268-811C-C398736BA63F}" dt="2018-03-08T21:40:49.829" v="8576" actId="1076"/>
          <ac:spMkLst>
            <pc:docMk/>
            <pc:sldMk cId="3005492413" sldId="303"/>
            <ac:spMk id="26" creationId="{60D13C04-A553-4178-9FE8-2C9399A1A4F2}"/>
          </ac:spMkLst>
        </pc:spChg>
        <pc:grpChg chg="add mod">
          <ac:chgData name="Никола Алексеев" userId="ba66283bcb01e904" providerId="LiveId" clId="{7AE75C36-F08C-4268-811C-C398736BA63F}" dt="2018-03-08T22:56:24.561" v="9688" actId="164"/>
          <ac:grpSpMkLst>
            <pc:docMk/>
            <pc:sldMk cId="3005492413" sldId="303"/>
            <ac:grpSpMk id="11" creationId="{99C48B5F-D1F6-49BC-8DCD-845B237CF7D6}"/>
          </ac:grpSpMkLst>
        </pc:grpChg>
        <pc:graphicFrameChg chg="add del mod">
          <ac:chgData name="Никола Алексеев" userId="ba66283bcb01e904" providerId="LiveId" clId="{7AE75C36-F08C-4268-811C-C398736BA63F}" dt="2018-03-08T21:34:55.577" v="8522" actId="478"/>
          <ac:graphicFrameMkLst>
            <pc:docMk/>
            <pc:sldMk cId="3005492413" sldId="303"/>
            <ac:graphicFrameMk id="8" creationId="{BC5A9D90-1EAA-4DA0-AB43-EAC43B413A23}"/>
          </ac:graphicFrameMkLst>
        </pc:graphicFrameChg>
        <pc:graphicFrameChg chg="add mod">
          <ac:chgData name="Никола Алексеев" userId="ba66283bcb01e904" providerId="LiveId" clId="{7AE75C36-F08C-4268-811C-C398736BA63F}" dt="2018-03-08T22:56:24.561" v="9688" actId="164"/>
          <ac:graphicFrameMkLst>
            <pc:docMk/>
            <pc:sldMk cId="3005492413" sldId="303"/>
            <ac:graphicFrameMk id="10" creationId="{F058B648-DA15-4797-BADB-64C31CE8E165}"/>
          </ac:graphicFrameMkLst>
        </pc:graphicFrameChg>
        <pc:picChg chg="del mod">
          <ac:chgData name="Никола Алексеев" userId="ba66283bcb01e904" providerId="LiveId" clId="{7AE75C36-F08C-4268-811C-C398736BA63F}" dt="2018-03-08T21:06:57.265" v="8470" actId="478"/>
          <ac:picMkLst>
            <pc:docMk/>
            <pc:sldMk cId="3005492413" sldId="303"/>
            <ac:picMk id="2" creationId="{5CDD0A09-DF0E-409D-8AAC-2F7209F43531}"/>
          </ac:picMkLst>
        </pc:picChg>
        <pc:picChg chg="add del mod">
          <ac:chgData name="Никола Алексеев" userId="ba66283bcb01e904" providerId="LiveId" clId="{7AE75C36-F08C-4268-811C-C398736BA63F}" dt="2018-03-08T21:34:48.418" v="8519" actId="478"/>
          <ac:picMkLst>
            <pc:docMk/>
            <pc:sldMk cId="3005492413" sldId="303"/>
            <ac:picMk id="6" creationId="{3A82FB2C-F518-4FEB-B614-659FBDEA121B}"/>
          </ac:picMkLst>
        </pc:picChg>
        <pc:picChg chg="add mod">
          <ac:chgData name="Никола Алексеев" userId="ba66283bcb01e904" providerId="LiveId" clId="{7AE75C36-F08C-4268-811C-C398736BA63F}" dt="2018-03-08T22:56:24.561" v="9688" actId="164"/>
          <ac:picMkLst>
            <pc:docMk/>
            <pc:sldMk cId="3005492413" sldId="303"/>
            <ac:picMk id="9" creationId="{C3B9CD47-D168-4D23-8ED4-3391E8EF6EA7}"/>
          </ac:picMkLst>
        </pc:picChg>
        <pc:cxnChg chg="add del mod">
          <ac:chgData name="Никола Алексеев" userId="ba66283bcb01e904" providerId="LiveId" clId="{7AE75C36-F08C-4268-811C-C398736BA63F}" dt="2018-03-08T21:07:09.781" v="8474" actId="478"/>
          <ac:cxnSpMkLst>
            <pc:docMk/>
            <pc:sldMk cId="3005492413" sldId="303"/>
            <ac:cxnSpMk id="4" creationId="{9722FD97-D767-44CF-9A21-A4D26C4446FC}"/>
          </ac:cxnSpMkLst>
        </pc:cxnChg>
      </pc:sldChg>
      <pc:sldChg chg="addSp delSp modSp add ord setBg">
        <pc:chgData name="Никола Алексеев" userId="ba66283bcb01e904" providerId="LiveId" clId="{7AE75C36-F08C-4268-811C-C398736BA63F}" dt="2018-03-10T21:51:38.069" v="12601" actId="1076"/>
        <pc:sldMkLst>
          <pc:docMk/>
          <pc:sldMk cId="2994824401" sldId="304"/>
        </pc:sldMkLst>
        <pc:spChg chg="add mod">
          <ac:chgData name="Никола Алексеев" userId="ba66283bcb01e904" providerId="LiveId" clId="{7AE75C36-F08C-4268-811C-C398736BA63F}" dt="2018-03-08T22:00:25.475" v="9043" actId="1076"/>
          <ac:spMkLst>
            <pc:docMk/>
            <pc:sldMk cId="2994824401" sldId="304"/>
            <ac:spMk id="11" creationId="{1C17127D-28C2-420D-8329-8FB7E128BB9B}"/>
          </ac:spMkLst>
        </pc:spChg>
        <pc:spChg chg="mod">
          <ac:chgData name="Никола Алексеев" userId="ba66283bcb01e904" providerId="LiveId" clId="{7AE75C36-F08C-4268-811C-C398736BA63F}" dt="2018-03-08T21:58:42.030" v="8934" actId="1035"/>
          <ac:spMkLst>
            <pc:docMk/>
            <pc:sldMk cId="2994824401" sldId="304"/>
            <ac:spMk id="13" creationId="{F5E7D7D7-F029-4478-8B31-2A0A742C7A2B}"/>
          </ac:spMkLst>
        </pc:spChg>
        <pc:spChg chg="mod">
          <ac:chgData name="Никола Алексеев" userId="ba66283bcb01e904" providerId="LiveId" clId="{7AE75C36-F08C-4268-811C-C398736BA63F}" dt="2018-03-10T16:33:45.403" v="10213" actId="1076"/>
          <ac:spMkLst>
            <pc:docMk/>
            <pc:sldMk cId="2994824401" sldId="304"/>
            <ac:spMk id="14" creationId="{A551831B-B4A0-4164-83A9-A5B5F3B0B6DF}"/>
          </ac:spMkLst>
        </pc:spChg>
        <pc:spChg chg="mod">
          <ac:chgData name="Никола Алексеев" userId="ba66283bcb01e904" providerId="LiveId" clId="{7AE75C36-F08C-4268-811C-C398736BA63F}" dt="2018-03-10T16:33:42.366" v="10212" actId="1076"/>
          <ac:spMkLst>
            <pc:docMk/>
            <pc:sldMk cId="2994824401" sldId="304"/>
            <ac:spMk id="15" creationId="{E1EDC11C-00CD-42C4-B2F4-3FF5F92B51D0}"/>
          </ac:spMkLst>
        </pc:spChg>
        <pc:spChg chg="mod">
          <ac:chgData name="Никола Алексеев" userId="ba66283bcb01e904" providerId="LiveId" clId="{7AE75C36-F08C-4268-811C-C398736BA63F}" dt="2018-03-08T22:20:13.652" v="9662" actId="108"/>
          <ac:spMkLst>
            <pc:docMk/>
            <pc:sldMk cId="2994824401" sldId="304"/>
            <ac:spMk id="16" creationId="{B279C65A-FD81-4184-BC3D-E6343B383AA9}"/>
          </ac:spMkLst>
        </pc:spChg>
        <pc:spChg chg="mod">
          <ac:chgData name="Никола Алексеев" userId="ba66283bcb01e904" providerId="LiveId" clId="{7AE75C36-F08C-4268-811C-C398736BA63F}" dt="2018-03-08T21:58:42.030" v="8934" actId="1035"/>
          <ac:spMkLst>
            <pc:docMk/>
            <pc:sldMk cId="2994824401" sldId="304"/>
            <ac:spMk id="20" creationId="{E7F78926-5E8F-49FE-ADE9-4A090A66D48B}"/>
          </ac:spMkLst>
        </pc:spChg>
        <pc:grpChg chg="add mod">
          <ac:chgData name="Никола Алексеев" userId="ba66283bcb01e904" providerId="LiveId" clId="{7AE75C36-F08C-4268-811C-C398736BA63F}" dt="2018-03-08T22:56:51.213" v="9695" actId="164"/>
          <ac:grpSpMkLst>
            <pc:docMk/>
            <pc:sldMk cId="2994824401" sldId="304"/>
            <ac:grpSpMk id="4" creationId="{210721CF-8950-4D78-8ED8-FCD3D0F6AB5F}"/>
          </ac:grpSpMkLst>
        </pc:grpChg>
        <pc:graphicFrameChg chg="add mod">
          <ac:chgData name="Никола Алексеев" userId="ba66283bcb01e904" providerId="LiveId" clId="{7AE75C36-F08C-4268-811C-C398736BA63F}" dt="2018-03-08T22:56:51.213" v="9695" actId="164"/>
          <ac:graphicFrameMkLst>
            <pc:docMk/>
            <pc:sldMk cId="2994824401" sldId="304"/>
            <ac:graphicFrameMk id="2" creationId="{0450109E-FA3F-4D04-8317-FD944AFEE5AE}"/>
          </ac:graphicFrameMkLst>
        </pc:graphicFrameChg>
        <pc:picChg chg="del">
          <ac:chgData name="Никола Алексеев" userId="ba66283bcb01e904" providerId="LiveId" clId="{7AE75C36-F08C-4268-811C-C398736BA63F}" dt="2018-03-08T21:47:40.835" v="8581" actId="478"/>
          <ac:picMkLst>
            <pc:docMk/>
            <pc:sldMk cId="2994824401" sldId="304"/>
            <ac:picMk id="3" creationId="{3F35E136-79AD-479B-9CB0-AE432E1014C9}"/>
          </ac:picMkLst>
        </pc:picChg>
        <pc:picChg chg="add mod">
          <ac:chgData name="Никола Алексеев" userId="ba66283bcb01e904" providerId="LiveId" clId="{7AE75C36-F08C-4268-811C-C398736BA63F}" dt="2018-03-08T22:56:51.213" v="9695" actId="164"/>
          <ac:picMkLst>
            <pc:docMk/>
            <pc:sldMk cId="2994824401" sldId="304"/>
            <ac:picMk id="10" creationId="{AD5FB18E-FABE-442C-AB24-171FFC135FA2}"/>
          </ac:picMkLst>
        </pc:picChg>
      </pc:sldChg>
      <pc:sldChg chg="addSp delSp modSp add setBg">
        <pc:chgData name="Никола Алексеев" userId="ba66283bcb01e904" providerId="LiveId" clId="{7AE75C36-F08C-4268-811C-C398736BA63F}" dt="2018-03-10T21:51:38.069" v="12601" actId="1076"/>
        <pc:sldMkLst>
          <pc:docMk/>
          <pc:sldMk cId="3009624368" sldId="305"/>
        </pc:sldMkLst>
        <pc:spChg chg="del">
          <ac:chgData name="Никола Алексеев" userId="ba66283bcb01e904" providerId="LiveId" clId="{7AE75C36-F08C-4268-811C-C398736BA63F}" dt="2018-03-08T22:10:21.404" v="9405" actId="478"/>
          <ac:spMkLst>
            <pc:docMk/>
            <pc:sldMk cId="3009624368" sldId="305"/>
            <ac:spMk id="11" creationId="{1C17127D-28C2-420D-8329-8FB7E128BB9B}"/>
          </ac:spMkLst>
        </pc:spChg>
        <pc:spChg chg="add mod">
          <ac:chgData name="Никола Алексеев" userId="ba66283bcb01e904" providerId="LiveId" clId="{7AE75C36-F08C-4268-811C-C398736BA63F}" dt="2018-03-08T22:12:10.777" v="9454" actId="571"/>
          <ac:spMkLst>
            <pc:docMk/>
            <pc:sldMk cId="3009624368" sldId="305"/>
            <ac:spMk id="12" creationId="{756994B5-F1C5-478C-B58A-5547ADDFADAE}"/>
          </ac:spMkLst>
        </pc:spChg>
        <pc:spChg chg="mod">
          <ac:chgData name="Никола Алексеев" userId="ba66283bcb01e904" providerId="LiveId" clId="{7AE75C36-F08C-4268-811C-C398736BA63F}" dt="2018-03-08T22:12:16.856" v="9460" actId="1035"/>
          <ac:spMkLst>
            <pc:docMk/>
            <pc:sldMk cId="3009624368" sldId="305"/>
            <ac:spMk id="13" creationId="{F5E7D7D7-F029-4478-8B31-2A0A742C7A2B}"/>
          </ac:spMkLst>
        </pc:spChg>
        <pc:spChg chg="mod">
          <ac:chgData name="Никола Алексеев" userId="ba66283bcb01e904" providerId="LiveId" clId="{7AE75C36-F08C-4268-811C-C398736BA63F}" dt="2018-03-10T16:33:51.800" v="10215" actId="1076"/>
          <ac:spMkLst>
            <pc:docMk/>
            <pc:sldMk cId="3009624368" sldId="305"/>
            <ac:spMk id="14" creationId="{A551831B-B4A0-4164-83A9-A5B5F3B0B6DF}"/>
          </ac:spMkLst>
        </pc:spChg>
        <pc:spChg chg="mod">
          <ac:chgData name="Никола Алексеев" userId="ba66283bcb01e904" providerId="LiveId" clId="{7AE75C36-F08C-4268-811C-C398736BA63F}" dt="2018-03-10T16:33:49.172" v="10214" actId="1076"/>
          <ac:spMkLst>
            <pc:docMk/>
            <pc:sldMk cId="3009624368" sldId="305"/>
            <ac:spMk id="15" creationId="{E1EDC11C-00CD-42C4-B2F4-3FF5F92B51D0}"/>
          </ac:spMkLst>
        </pc:spChg>
        <pc:spChg chg="mod">
          <ac:chgData name="Никола Алексеев" userId="ba66283bcb01e904" providerId="LiveId" clId="{7AE75C36-F08C-4268-811C-C398736BA63F}" dt="2018-03-08T22:08:37.902" v="9317" actId="20577"/>
          <ac:spMkLst>
            <pc:docMk/>
            <pc:sldMk cId="3009624368" sldId="305"/>
            <ac:spMk id="16" creationId="{B279C65A-FD81-4184-BC3D-E6343B383AA9}"/>
          </ac:spMkLst>
        </pc:spChg>
        <pc:spChg chg="mod">
          <ac:chgData name="Никола Алексеев" userId="ba66283bcb01e904" providerId="LiveId" clId="{7AE75C36-F08C-4268-811C-C398736BA63F}" dt="2018-03-08T22:16:25.226" v="9638" actId="113"/>
          <ac:spMkLst>
            <pc:docMk/>
            <pc:sldMk cId="3009624368" sldId="305"/>
            <ac:spMk id="20" creationId="{E7F78926-5E8F-49FE-ADE9-4A090A66D48B}"/>
          </ac:spMkLst>
        </pc:spChg>
        <pc:graphicFrameChg chg="add mod">
          <ac:chgData name="Никола Алексеев" userId="ba66283bcb01e904" providerId="LiveId" clId="{7AE75C36-F08C-4268-811C-C398736BA63F}" dt="2018-03-08T22:57:42.788" v="9704" actId="14100"/>
          <ac:graphicFrameMkLst>
            <pc:docMk/>
            <pc:sldMk cId="3009624368" sldId="305"/>
            <ac:graphicFrameMk id="3" creationId="{F1DAEFA8-2270-4795-87D0-D3FD89E46A42}"/>
          </ac:graphicFrameMkLst>
        </pc:graphicFrameChg>
        <pc:picChg chg="add mod">
          <ac:chgData name="Никола Алексеев" userId="ba66283bcb01e904" providerId="LiveId" clId="{7AE75C36-F08C-4268-811C-C398736BA63F}" dt="2018-03-08T22:12:16.856" v="9460" actId="1035"/>
          <ac:picMkLst>
            <pc:docMk/>
            <pc:sldMk cId="3009624368" sldId="305"/>
            <ac:picMk id="2" creationId="{682E44AE-6C99-4777-9961-F88C57F18210}"/>
          </ac:picMkLst>
        </pc:picChg>
        <pc:picChg chg="del">
          <ac:chgData name="Никола Алексеев" userId="ba66283bcb01e904" providerId="LiveId" clId="{7AE75C36-F08C-4268-811C-C398736BA63F}" dt="2018-03-08T22:05:13.021" v="9046" actId="478"/>
          <ac:picMkLst>
            <pc:docMk/>
            <pc:sldMk cId="3009624368" sldId="305"/>
            <ac:picMk id="10" creationId="{AD5FB18E-FABE-442C-AB24-171FFC135FA2}"/>
          </ac:picMkLst>
        </pc:picChg>
      </pc:sldChg>
      <pc:sldChg chg="addSp delSp modSp add setBg">
        <pc:chgData name="Никола Алексеев" userId="ba66283bcb01e904" providerId="LiveId" clId="{7AE75C36-F08C-4268-811C-C398736BA63F}" dt="2018-03-10T21:51:38.069" v="12601" actId="1076"/>
        <pc:sldMkLst>
          <pc:docMk/>
          <pc:sldMk cId="2503594351" sldId="306"/>
        </pc:sldMkLst>
        <pc:spChg chg="mod">
          <ac:chgData name="Никола Алексеев" userId="ba66283bcb01e904" providerId="LiveId" clId="{7AE75C36-F08C-4268-811C-C398736BA63F}" dt="2018-03-10T16:33:56.789" v="10217" actId="1076"/>
          <ac:spMkLst>
            <pc:docMk/>
            <pc:sldMk cId="2503594351" sldId="306"/>
            <ac:spMk id="14" creationId="{A551831B-B4A0-4164-83A9-A5B5F3B0B6DF}"/>
          </ac:spMkLst>
        </pc:spChg>
        <pc:spChg chg="mod">
          <ac:chgData name="Никола Алексеев" userId="ba66283bcb01e904" providerId="LiveId" clId="{7AE75C36-F08C-4268-811C-C398736BA63F}" dt="2018-03-10T16:33:54.494" v="10216" actId="1076"/>
          <ac:spMkLst>
            <pc:docMk/>
            <pc:sldMk cId="2503594351" sldId="306"/>
            <ac:spMk id="15" creationId="{E1EDC11C-00CD-42C4-B2F4-3FF5F92B51D0}"/>
          </ac:spMkLst>
        </pc:spChg>
        <pc:spChg chg="mod">
          <ac:chgData name="Никола Алексеев" userId="ba66283bcb01e904" providerId="LiveId" clId="{7AE75C36-F08C-4268-811C-C398736BA63F}" dt="2018-03-08T22:15:34.044" v="9609" actId="20577"/>
          <ac:spMkLst>
            <pc:docMk/>
            <pc:sldMk cId="2503594351" sldId="306"/>
            <ac:spMk id="16" creationId="{B279C65A-FD81-4184-BC3D-E6343B383AA9}"/>
          </ac:spMkLst>
        </pc:spChg>
        <pc:spChg chg="mod">
          <ac:chgData name="Никола Алексеев" userId="ba66283bcb01e904" providerId="LiveId" clId="{7AE75C36-F08C-4268-811C-C398736BA63F}" dt="2018-03-08T22:16:16.702" v="9636" actId="113"/>
          <ac:spMkLst>
            <pc:docMk/>
            <pc:sldMk cId="2503594351" sldId="306"/>
            <ac:spMk id="20" creationId="{E7F78926-5E8F-49FE-ADE9-4A090A66D48B}"/>
          </ac:spMkLst>
        </pc:spChg>
        <pc:grpChg chg="add mod">
          <ac:chgData name="Никола Алексеев" userId="ba66283bcb01e904" providerId="LiveId" clId="{7AE75C36-F08C-4268-811C-C398736BA63F}" dt="2018-03-08T22:58:09.539" v="9708" actId="164"/>
          <ac:grpSpMkLst>
            <pc:docMk/>
            <pc:sldMk cId="2503594351" sldId="306"/>
            <ac:grpSpMk id="5" creationId="{45322F89-776C-49BF-BD9D-36DB22907A15}"/>
          </ac:grpSpMkLst>
        </pc:grpChg>
        <pc:grpChg chg="add mod">
          <ac:chgData name="Никола Алексеев" userId="ba66283bcb01e904" providerId="LiveId" clId="{7AE75C36-F08C-4268-811C-C398736BA63F}" dt="2018-03-08T22:58:16.838" v="9709" actId="164"/>
          <ac:grpSpMkLst>
            <pc:docMk/>
            <pc:sldMk cId="2503594351" sldId="306"/>
            <ac:grpSpMk id="6" creationId="{21DDEAB3-C554-4E96-BB77-12C556370273}"/>
          </ac:grpSpMkLst>
        </pc:grpChg>
        <pc:graphicFrameChg chg="add mod">
          <ac:chgData name="Никола Алексеев" userId="ba66283bcb01e904" providerId="LiveId" clId="{7AE75C36-F08C-4268-811C-C398736BA63F}" dt="2018-03-08T22:58:16.838" v="9709" actId="164"/>
          <ac:graphicFrameMkLst>
            <pc:docMk/>
            <pc:sldMk cId="2503594351" sldId="306"/>
            <ac:graphicFrameMk id="12" creationId="{D1AB663A-1A1D-407E-AA47-C4E2BDCC8084}"/>
          </ac:graphicFrameMkLst>
        </pc:graphicFrameChg>
        <pc:picChg chg="add del">
          <ac:chgData name="Никола Алексеев" userId="ba66283bcb01e904" providerId="LiveId" clId="{7AE75C36-F08C-4268-811C-C398736BA63F}" dt="2018-03-08T22:14:07.878" v="9474" actId="478"/>
          <ac:picMkLst>
            <pc:docMk/>
            <pc:sldMk cId="2503594351" sldId="306"/>
            <ac:picMk id="2" creationId="{682E44AE-6C99-4777-9961-F88C57F18210}"/>
          </ac:picMkLst>
        </pc:picChg>
        <pc:picChg chg="add del">
          <ac:chgData name="Никола Алексеев" userId="ba66283bcb01e904" providerId="LiveId" clId="{7AE75C36-F08C-4268-811C-C398736BA63F}" dt="2018-03-08T22:13:51.402" v="9465" actId="164"/>
          <ac:picMkLst>
            <pc:docMk/>
            <pc:sldMk cId="2503594351" sldId="306"/>
            <ac:picMk id="3" creationId="{B09B0F62-1A46-410C-AC50-07924451282F}"/>
          </ac:picMkLst>
        </pc:picChg>
        <pc:picChg chg="add mod modCrop">
          <ac:chgData name="Никола Алексеев" userId="ba66283bcb01e904" providerId="LiveId" clId="{7AE75C36-F08C-4268-811C-C398736BA63F}" dt="2018-03-08T22:58:16.838" v="9709" actId="164"/>
          <ac:picMkLst>
            <pc:docMk/>
            <pc:sldMk cId="2503594351" sldId="306"/>
            <ac:picMk id="4" creationId="{376B1F01-0DB2-4DA4-BF70-08005D81A084}"/>
          </ac:picMkLst>
        </pc:picChg>
      </pc:sldChg>
      <pc:sldChg chg="addSp delSp modSp add ord setBg">
        <pc:chgData name="Никола Алексеев" userId="ba66283bcb01e904" providerId="LiveId" clId="{7AE75C36-F08C-4268-811C-C398736BA63F}" dt="2018-03-11T00:45:54.165" v="16328" actId="20577"/>
        <pc:sldMkLst>
          <pc:docMk/>
          <pc:sldMk cId="1371517466" sldId="307"/>
        </pc:sldMkLst>
        <pc:spChg chg="add mod">
          <ac:chgData name="Никола Алексеев" userId="ba66283bcb01e904" providerId="LiveId" clId="{7AE75C36-F08C-4268-811C-C398736BA63F}" dt="2018-03-11T00:45:54.165" v="16328" actId="20577"/>
          <ac:spMkLst>
            <pc:docMk/>
            <pc:sldMk cId="1371517466" sldId="307"/>
            <ac:spMk id="8" creationId="{7FA6E4F2-0DEF-4AFA-9D2D-F85AE95FEA14}"/>
          </ac:spMkLst>
        </pc:spChg>
        <pc:spChg chg="add mod">
          <ac:chgData name="Никола Алексеев" userId="ba66283bcb01e904" providerId="LiveId" clId="{7AE75C36-F08C-4268-811C-C398736BA63F}" dt="2018-03-10T16:33:59.129" v="10218" actId="20577"/>
          <ac:spMkLst>
            <pc:docMk/>
            <pc:sldMk cId="1371517466" sldId="307"/>
            <ac:spMk id="10" creationId="{BB07F97B-24E9-4181-8D9E-E0C8DFC8D057}"/>
          </ac:spMkLst>
        </pc:spChg>
        <pc:spChg chg="add">
          <ac:chgData name="Никола Алексеев" userId="ba66283bcb01e904" providerId="LiveId" clId="{7AE75C36-F08C-4268-811C-C398736BA63F}" dt="2018-03-08T22:21:50.874" v="9666" actId="20577"/>
          <ac:spMkLst>
            <pc:docMk/>
            <pc:sldMk cId="1371517466" sldId="307"/>
            <ac:spMk id="12" creationId="{1762E3D1-D312-4D67-8AB8-E9C115C77C20}"/>
          </ac:spMkLst>
        </pc:spChg>
        <pc:spChg chg="mod">
          <ac:chgData name="Никола Алексеев" userId="ba66283bcb01e904" providerId="LiveId" clId="{7AE75C36-F08C-4268-811C-C398736BA63F}" dt="2018-03-10T16:34:02.639" v="10219" actId="20577"/>
          <ac:spMkLst>
            <pc:docMk/>
            <pc:sldMk cId="1371517466" sldId="307"/>
            <ac:spMk id="14" creationId="{A551831B-B4A0-4164-83A9-A5B5F3B0B6DF}"/>
          </ac:spMkLst>
        </pc:spChg>
        <pc:spChg chg="del">
          <ac:chgData name="Никола Алексеев" userId="ba66283bcb01e904" providerId="LiveId" clId="{7AE75C36-F08C-4268-811C-C398736BA63F}" dt="2018-03-08T22:21:50.174" v="9665" actId="478"/>
          <ac:spMkLst>
            <pc:docMk/>
            <pc:sldMk cId="1371517466" sldId="307"/>
            <ac:spMk id="15" creationId="{E1EDC11C-00CD-42C4-B2F4-3FF5F92B51D0}"/>
          </ac:spMkLst>
        </pc:spChg>
        <pc:spChg chg="mod">
          <ac:chgData name="Никола Алексеев" userId="ba66283bcb01e904" providerId="LiveId" clId="{7AE75C36-F08C-4268-811C-C398736BA63F}" dt="2018-03-08T23:22:47.798" v="9971" actId="20577"/>
          <ac:spMkLst>
            <pc:docMk/>
            <pc:sldMk cId="1371517466" sldId="307"/>
            <ac:spMk id="16" creationId="{F8BC8611-18D9-4E64-A750-0AF8F5E843C4}"/>
          </ac:spMkLst>
        </pc:spChg>
        <pc:spChg chg="del">
          <ac:chgData name="Никола Алексеев" userId="ba66283bcb01e904" providerId="LiveId" clId="{7AE75C36-F08C-4268-811C-C398736BA63F}" dt="2018-03-08T22:21:50.174" v="9665" actId="478"/>
          <ac:spMkLst>
            <pc:docMk/>
            <pc:sldMk cId="1371517466" sldId="307"/>
            <ac:spMk id="17" creationId="{E0929A31-120F-4C38-B676-7A50A83321DB}"/>
          </ac:spMkLst>
        </pc:spChg>
        <pc:spChg chg="del">
          <ac:chgData name="Никола Алексеев" userId="ba66283bcb01e904" providerId="LiveId" clId="{7AE75C36-F08C-4268-811C-C398736BA63F}" dt="2018-03-08T22:21:56.638" v="9669" actId="478"/>
          <ac:spMkLst>
            <pc:docMk/>
            <pc:sldMk cId="1371517466" sldId="307"/>
            <ac:spMk id="18" creationId="{2B6B6575-E3F2-468E-A46F-3A5603E6C70F}"/>
          </ac:spMkLst>
        </pc:spChg>
        <pc:picChg chg="del">
          <ac:chgData name="Никола Алексеев" userId="ba66283bcb01e904" providerId="LiveId" clId="{7AE75C36-F08C-4268-811C-C398736BA63F}" dt="2018-03-08T22:21:54.511" v="9667" actId="478"/>
          <ac:picMkLst>
            <pc:docMk/>
            <pc:sldMk cId="1371517466" sldId="307"/>
            <ac:picMk id="2" creationId="{5512F259-D65C-4359-AB79-8D5C8014C800}"/>
          </ac:picMkLst>
        </pc:picChg>
        <pc:picChg chg="del">
          <ac:chgData name="Никола Алексеев" userId="ba66283bcb01e904" providerId="LiveId" clId="{7AE75C36-F08C-4268-811C-C398736BA63F}" dt="2018-03-08T22:21:54.882" v="9668" actId="478"/>
          <ac:picMkLst>
            <pc:docMk/>
            <pc:sldMk cId="1371517466" sldId="307"/>
            <ac:picMk id="3" creationId="{AC064B2C-F1DA-4933-AE66-A630551DAEEE}"/>
          </ac:picMkLst>
        </pc:picChg>
        <pc:picChg chg="add mod">
          <ac:chgData name="Никола Алексеев" userId="ba66283bcb01e904" providerId="LiveId" clId="{7AE75C36-F08C-4268-811C-C398736BA63F}" dt="2018-03-11T00:40:52.207" v="16300" actId="1076"/>
          <ac:picMkLst>
            <pc:docMk/>
            <pc:sldMk cId="1371517466" sldId="307"/>
            <ac:picMk id="4" creationId="{3A4F8856-5DB0-4E60-9D16-42CC5E6E94E4}"/>
          </ac:picMkLst>
        </pc:picChg>
      </pc:sldChg>
      <pc:sldChg chg="addSp delSp modSp add setBg">
        <pc:chgData name="Никола Алексеев" userId="ba66283bcb01e904" providerId="LiveId" clId="{7AE75C36-F08C-4268-811C-C398736BA63F}" dt="2018-03-10T21:51:38.069" v="12601" actId="1076"/>
        <pc:sldMkLst>
          <pc:docMk/>
          <pc:sldMk cId="1866923518" sldId="308"/>
        </pc:sldMkLst>
        <pc:spChg chg="add mod">
          <ac:chgData name="Никола Алексеев" userId="ba66283bcb01e904" providerId="LiveId" clId="{7AE75C36-F08C-4268-811C-C398736BA63F}" dt="2018-03-10T21:34:16.036" v="10912" actId="14100"/>
          <ac:spMkLst>
            <pc:docMk/>
            <pc:sldMk cId="1866923518" sldId="308"/>
            <ac:spMk id="2" creationId="{6D94B165-279B-4EE5-A7BF-9AB7C34675EA}"/>
          </ac:spMkLst>
        </pc:spChg>
        <pc:spChg chg="add del mod">
          <ac:chgData name="Никола Алексеев" userId="ba66283bcb01e904" providerId="LiveId" clId="{7AE75C36-F08C-4268-811C-C398736BA63F}" dt="2018-03-10T21:36:52.650" v="11298" actId="113"/>
          <ac:spMkLst>
            <pc:docMk/>
            <pc:sldMk cId="1866923518" sldId="308"/>
            <ac:spMk id="7" creationId="{E6638F95-B001-4963-8651-EA6077814C6B}"/>
          </ac:spMkLst>
        </pc:spChg>
        <pc:spChg chg="add mod">
          <ac:chgData name="Никола Алексеев" userId="ba66283bcb01e904" providerId="LiveId" clId="{7AE75C36-F08C-4268-811C-C398736BA63F}" dt="2018-03-10T16:34:13.686" v="10222" actId="1076"/>
          <ac:spMkLst>
            <pc:docMk/>
            <pc:sldMk cId="1866923518" sldId="308"/>
            <ac:spMk id="8" creationId="{9E5F588C-0C80-467F-A8A2-A2CC526F356A}"/>
          </ac:spMkLst>
        </pc:spChg>
        <pc:spChg chg="add">
          <ac:chgData name="Никола Алексеев" userId="ba66283bcb01e904" providerId="LiveId" clId="{7AE75C36-F08C-4268-811C-C398736BA63F}" dt="2018-03-08T23:24:05.391" v="9988" actId="20577"/>
          <ac:spMkLst>
            <pc:docMk/>
            <pc:sldMk cId="1866923518" sldId="308"/>
            <ac:spMk id="9" creationId="{649BEEB4-F543-4A61-96FD-B0727820FD9E}"/>
          </ac:spMkLst>
        </pc:spChg>
        <pc:spChg chg="mod">
          <ac:chgData name="Никола Алексеев" userId="ba66283bcb01e904" providerId="LiveId" clId="{7AE75C36-F08C-4268-811C-C398736BA63F}" dt="2018-03-10T16:34:11.032" v="10221" actId="1076"/>
          <ac:spMkLst>
            <pc:docMk/>
            <pc:sldMk cId="1866923518" sldId="308"/>
            <ac:spMk id="10" creationId="{BB07F97B-24E9-4181-8D9E-E0C8DFC8D057}"/>
          </ac:spMkLst>
        </pc:spChg>
        <pc:spChg chg="add mod">
          <ac:chgData name="Никола Алексеев" userId="ba66283bcb01e904" providerId="LiveId" clId="{7AE75C36-F08C-4268-811C-C398736BA63F}" dt="2018-03-10T21:36:58.151" v="11303" actId="1076"/>
          <ac:spMkLst>
            <pc:docMk/>
            <pc:sldMk cId="1866923518" sldId="308"/>
            <ac:spMk id="11" creationId="{995F3F82-ADCE-4109-8C99-08573A21A6EF}"/>
          </ac:spMkLst>
        </pc:spChg>
        <pc:spChg chg="mod">
          <ac:chgData name="Никола Алексеев" userId="ba66283bcb01e904" providerId="LiveId" clId="{7AE75C36-F08C-4268-811C-C398736BA63F}" dt="2018-03-08T23:23:52.014" v="9984" actId="14100"/>
          <ac:spMkLst>
            <pc:docMk/>
            <pc:sldMk cId="1866923518" sldId="308"/>
            <ac:spMk id="12" creationId="{1762E3D1-D312-4D67-8AB8-E9C115C77C20}"/>
          </ac:spMkLst>
        </pc:spChg>
        <pc:spChg chg="add mod">
          <ac:chgData name="Никола Алексеев" userId="ba66283bcb01e904" providerId="LiveId" clId="{7AE75C36-F08C-4268-811C-C398736BA63F}" dt="2018-03-10T21:33:17.003" v="10835" actId="14100"/>
          <ac:spMkLst>
            <pc:docMk/>
            <pc:sldMk cId="1866923518" sldId="308"/>
            <ac:spMk id="13" creationId="{69E86C76-2B5C-4D05-85E5-B4488D197D88}"/>
          </ac:spMkLst>
        </pc:spChg>
        <pc:spChg chg="add mod">
          <ac:chgData name="Никола Алексеев" userId="ba66283bcb01e904" providerId="LiveId" clId="{7AE75C36-F08C-4268-811C-C398736BA63F}" dt="2018-03-10T21:33:13.356" v="10834" actId="20577"/>
          <ac:spMkLst>
            <pc:docMk/>
            <pc:sldMk cId="1866923518" sldId="308"/>
            <ac:spMk id="14" creationId="{09B826F1-E596-4AE8-A36D-FE0D0DF67547}"/>
          </ac:spMkLst>
        </pc:spChg>
        <pc:spChg chg="del">
          <ac:chgData name="Никола Алексеев" userId="ba66283bcb01e904" providerId="LiveId" clId="{7AE75C36-F08C-4268-811C-C398736BA63F}" dt="2018-03-08T23:24:04.529" v="9987" actId="478"/>
          <ac:spMkLst>
            <pc:docMk/>
            <pc:sldMk cId="1866923518" sldId="308"/>
            <ac:spMk id="14" creationId="{A551831B-B4A0-4164-83A9-A5B5F3B0B6DF}"/>
          </ac:spMkLst>
        </pc:spChg>
        <pc:spChg chg="add mod">
          <ac:chgData name="Никола Алексеев" userId="ba66283bcb01e904" providerId="LiveId" clId="{7AE75C36-F08C-4268-811C-C398736BA63F}" dt="2018-03-10T21:34:11.544" v="10911" actId="571"/>
          <ac:spMkLst>
            <pc:docMk/>
            <pc:sldMk cId="1866923518" sldId="308"/>
            <ac:spMk id="15" creationId="{A0020080-4F6F-4203-802E-7A1A1BEF6F7F}"/>
          </ac:spMkLst>
        </pc:spChg>
        <pc:spChg chg="mod">
          <ac:chgData name="Никола Алексеев" userId="ba66283bcb01e904" providerId="LiveId" clId="{7AE75C36-F08C-4268-811C-C398736BA63F}" dt="2018-03-10T21:16:02.721" v="10465" actId="20577"/>
          <ac:spMkLst>
            <pc:docMk/>
            <pc:sldMk cId="1866923518" sldId="308"/>
            <ac:spMk id="16" creationId="{F8BC8611-18D9-4E64-A750-0AF8F5E843C4}"/>
          </ac:spMkLst>
        </pc:spChg>
        <pc:spChg chg="add mod">
          <ac:chgData name="Никола Алексеев" userId="ba66283bcb01e904" providerId="LiveId" clId="{7AE75C36-F08C-4268-811C-C398736BA63F}" dt="2018-03-10T21:34:11.544" v="10911" actId="571"/>
          <ac:spMkLst>
            <pc:docMk/>
            <pc:sldMk cId="1866923518" sldId="308"/>
            <ac:spMk id="17" creationId="{6CCA6DBB-B9A0-4F06-81BF-61BE968647D1}"/>
          </ac:spMkLst>
        </pc:spChg>
        <pc:spChg chg="add mod">
          <ac:chgData name="Никола Алексеев" userId="ba66283bcb01e904" providerId="LiveId" clId="{7AE75C36-F08C-4268-811C-C398736BA63F}" dt="2018-03-10T21:36:48.810" v="11297" actId="1036"/>
          <ac:spMkLst>
            <pc:docMk/>
            <pc:sldMk cId="1866923518" sldId="308"/>
            <ac:spMk id="18" creationId="{EA969693-B887-49B3-8AF4-2608ED98F658}"/>
          </ac:spMkLst>
        </pc:spChg>
        <pc:spChg chg="add mod">
          <ac:chgData name="Никола Алексеев" userId="ba66283bcb01e904" providerId="LiveId" clId="{7AE75C36-F08C-4268-811C-C398736BA63F}" dt="2018-03-10T21:36:48.810" v="11297" actId="1036"/>
          <ac:spMkLst>
            <pc:docMk/>
            <pc:sldMk cId="1866923518" sldId="308"/>
            <ac:spMk id="19" creationId="{702DBEA4-07AE-46AC-8B11-4402773704A4}"/>
          </ac:spMkLst>
        </pc:spChg>
        <pc:picChg chg="del">
          <ac:chgData name="Никола Алексеев" userId="ba66283bcb01e904" providerId="LiveId" clId="{7AE75C36-F08C-4268-811C-C398736BA63F}" dt="2018-03-08T23:24:03.638" v="9986" actId="478"/>
          <ac:picMkLst>
            <pc:docMk/>
            <pc:sldMk cId="1866923518" sldId="308"/>
            <ac:picMk id="4" creationId="{3A4F8856-5DB0-4E60-9D16-42CC5E6E94E4}"/>
          </ac:picMkLst>
        </pc:picChg>
        <pc:picChg chg="del">
          <ac:chgData name="Никола Алексеев" userId="ba66283bcb01e904" providerId="LiveId" clId="{7AE75C36-F08C-4268-811C-C398736BA63F}" dt="2018-03-08T23:24:04.529" v="9987" actId="478"/>
          <ac:picMkLst>
            <pc:docMk/>
            <pc:sldMk cId="1866923518" sldId="308"/>
            <ac:picMk id="11" creationId="{E67038AB-E152-46AF-B48C-4515CB6781E6}"/>
          </ac:picMkLst>
        </pc:picChg>
      </pc:sldChg>
      <pc:sldChg chg="modSp add setBg">
        <pc:chgData name="Никола Алексеев" userId="ba66283bcb01e904" providerId="LiveId" clId="{7AE75C36-F08C-4268-811C-C398736BA63F}" dt="2018-03-10T21:51:38.069" v="12601" actId="1076"/>
        <pc:sldMkLst>
          <pc:docMk/>
          <pc:sldMk cId="2637812258" sldId="309"/>
        </pc:sldMkLst>
        <pc:spChg chg="mod">
          <ac:chgData name="Никола Алексеев" userId="ba66283bcb01e904" providerId="LiveId" clId="{7AE75C36-F08C-4268-811C-C398736BA63F}" dt="2018-03-10T16:30:18.662" v="10175" actId="1076"/>
          <ac:spMkLst>
            <pc:docMk/>
            <pc:sldMk cId="2637812258" sldId="309"/>
            <ac:spMk id="13" creationId="{5BDA1E17-30F1-4BB1-8689-11FB78600C71}"/>
          </ac:spMkLst>
        </pc:spChg>
        <pc:spChg chg="mod">
          <ac:chgData name="Никола Алексеев" userId="ba66283bcb01e904" providerId="LiveId" clId="{7AE75C36-F08C-4268-811C-C398736BA63F}" dt="2018-03-10T16:30:14.060" v="10174" actId="1076"/>
          <ac:spMkLst>
            <pc:docMk/>
            <pc:sldMk cId="2637812258" sldId="309"/>
            <ac:spMk id="15" creationId="{AEB2A779-9434-4E8D-AB57-02E0F42E7D1D}"/>
          </ac:spMkLst>
        </pc:spChg>
      </pc:sldChg>
      <pc:sldChg chg="addSp delSp modSp add ord setBg">
        <pc:chgData name="Никола Алексеев" userId="ba66283bcb01e904" providerId="LiveId" clId="{7AE75C36-F08C-4268-811C-C398736BA63F}" dt="2018-03-10T21:51:59.672" v="12609" actId="1076"/>
        <pc:sldMkLst>
          <pc:docMk/>
          <pc:sldMk cId="365107101" sldId="310"/>
        </pc:sldMkLst>
        <pc:spChg chg="mod">
          <ac:chgData name="Никола Алексеев" userId="ba66283bcb01e904" providerId="LiveId" clId="{7AE75C36-F08C-4268-811C-C398736BA63F}" dt="2018-03-10T16:34:37.584" v="10230" actId="1076"/>
          <ac:spMkLst>
            <pc:docMk/>
            <pc:sldMk cId="365107101" sldId="310"/>
            <ac:spMk id="5" creationId="{1FF6E9E5-227C-4228-A8D7-047955AF83CC}"/>
          </ac:spMkLst>
        </pc:spChg>
        <pc:spChg chg="add mod">
          <ac:chgData name="Никола Алексеев" userId="ba66283bcb01e904" providerId="LiveId" clId="{7AE75C36-F08C-4268-811C-C398736BA63F}" dt="2018-03-10T16:32:21.237" v="10189" actId="1076"/>
          <ac:spMkLst>
            <pc:docMk/>
            <pc:sldMk cId="365107101" sldId="310"/>
            <ac:spMk id="6" creationId="{DBFDF85F-380B-41EF-B3B6-D2184602A66C}"/>
          </ac:spMkLst>
        </pc:spChg>
        <pc:spChg chg="add">
          <ac:chgData name="Никола Алексеев" userId="ba66283bcb01e904" providerId="LiveId" clId="{7AE75C36-F08C-4268-811C-C398736BA63F}" dt="2018-03-08T23:39:29.269" v="10082" actId="122"/>
          <ac:spMkLst>
            <pc:docMk/>
            <pc:sldMk cId="365107101" sldId="310"/>
            <ac:spMk id="7" creationId="{56F0A8C2-AC59-4F97-A8AE-608011093739}"/>
          </ac:spMkLst>
        </pc:spChg>
        <pc:spChg chg="del">
          <ac:chgData name="Никола Алексеев" userId="ba66283bcb01e904" providerId="LiveId" clId="{7AE75C36-F08C-4268-811C-C398736BA63F}" dt="2018-03-08T23:39:27.495" v="10081" actId="478"/>
          <ac:spMkLst>
            <pc:docMk/>
            <pc:sldMk cId="365107101" sldId="310"/>
            <ac:spMk id="15" creationId="{AEB2A779-9434-4E8D-AB57-02E0F42E7D1D}"/>
          </ac:spMkLst>
        </pc:spChg>
        <pc:spChg chg="del">
          <ac:chgData name="Никола Алексеев" userId="ba66283bcb01e904" providerId="LiveId" clId="{7AE75C36-F08C-4268-811C-C398736BA63F}" dt="2018-03-08T23:39:02.136" v="10062" actId="478"/>
          <ac:spMkLst>
            <pc:docMk/>
            <pc:sldMk cId="365107101" sldId="310"/>
            <ac:spMk id="16" creationId="{C04A134E-5482-48C2-9C21-C7A17D95B224}"/>
          </ac:spMkLst>
        </pc:spChg>
        <pc:picChg chg="del">
          <ac:chgData name="Никола Алексеев" userId="ba66283bcb01e904" providerId="LiveId" clId="{7AE75C36-F08C-4268-811C-C398736BA63F}" dt="2018-03-10T16:34:30.396" v="10224" actId="478"/>
          <ac:picMkLst>
            <pc:docMk/>
            <pc:sldMk cId="365107101" sldId="310"/>
            <ac:picMk id="4" creationId="{D6DF807D-9E66-4349-AA96-C0A92D850977}"/>
          </ac:picMkLst>
        </pc:picChg>
        <pc:picChg chg="add ord">
          <ac:chgData name="Никола Алексеев" userId="ba66283bcb01e904" providerId="LiveId" clId="{7AE75C36-F08C-4268-811C-C398736BA63F}" dt="2018-03-10T16:34:32.292" v="10226" actId="167"/>
          <ac:picMkLst>
            <pc:docMk/>
            <pc:sldMk cId="365107101" sldId="310"/>
            <ac:picMk id="8" creationId="{383EC9B3-ED2F-4E36-8316-37033E81C939}"/>
          </ac:picMkLst>
        </pc:picChg>
      </pc:sldChg>
      <pc:sldChg chg="addSp delSp modSp add ord setBg">
        <pc:chgData name="Никола Алексеев" userId="ba66283bcb01e904" providerId="LiveId" clId="{7AE75C36-F08C-4268-811C-C398736BA63F}" dt="2018-03-10T21:51:59.672" v="12609" actId="1076"/>
        <pc:sldMkLst>
          <pc:docMk/>
          <pc:sldMk cId="937559757" sldId="311"/>
        </pc:sldMkLst>
        <pc:spChg chg="mod">
          <ac:chgData name="Никола Алексеев" userId="ba66283bcb01e904" providerId="LiveId" clId="{7AE75C36-F08C-4268-811C-C398736BA63F}" dt="2018-03-10T16:35:06.264" v="10240" actId="1037"/>
          <ac:spMkLst>
            <pc:docMk/>
            <pc:sldMk cId="937559757" sldId="311"/>
            <ac:spMk id="5" creationId="{1FF6E9E5-227C-4228-A8D7-047955AF83CC}"/>
          </ac:spMkLst>
        </pc:spChg>
        <pc:spChg chg="mod">
          <ac:chgData name="Никола Алексеев" userId="ba66283bcb01e904" providerId="LiveId" clId="{7AE75C36-F08C-4268-811C-C398736BA63F}" dt="2018-03-10T16:32:43.996" v="10196" actId="1076"/>
          <ac:spMkLst>
            <pc:docMk/>
            <pc:sldMk cId="937559757" sldId="311"/>
            <ac:spMk id="6" creationId="{DBFDF85F-380B-41EF-B3B6-D2184602A66C}"/>
          </ac:spMkLst>
        </pc:spChg>
        <pc:picChg chg="del">
          <ac:chgData name="Никола Алексеев" userId="ba66283bcb01e904" providerId="LiveId" clId="{7AE75C36-F08C-4268-811C-C398736BA63F}" dt="2018-03-10T16:34:48.503" v="10231" actId="478"/>
          <ac:picMkLst>
            <pc:docMk/>
            <pc:sldMk cId="937559757" sldId="311"/>
            <ac:picMk id="4" creationId="{D6DF807D-9E66-4349-AA96-C0A92D850977}"/>
          </ac:picMkLst>
        </pc:picChg>
        <pc:picChg chg="add ord">
          <ac:chgData name="Никола Алексеев" userId="ba66283bcb01e904" providerId="LiveId" clId="{7AE75C36-F08C-4268-811C-C398736BA63F}" dt="2018-03-10T16:34:51.092" v="10233" actId="167"/>
          <ac:picMkLst>
            <pc:docMk/>
            <pc:sldMk cId="937559757" sldId="311"/>
            <ac:picMk id="8" creationId="{DD89A4E0-28AD-49BD-A96E-CA0B17922B43}"/>
          </ac:picMkLst>
        </pc:picChg>
      </pc:sldChg>
      <pc:sldChg chg="addSp delSp modSp add ord setBg">
        <pc:chgData name="Никола Алексеев" userId="ba66283bcb01e904" providerId="LiveId" clId="{7AE75C36-F08C-4268-811C-C398736BA63F}" dt="2018-03-10T21:51:59.672" v="12609" actId="1076"/>
        <pc:sldMkLst>
          <pc:docMk/>
          <pc:sldMk cId="3948618934" sldId="312"/>
        </pc:sldMkLst>
        <pc:spChg chg="mod">
          <ac:chgData name="Никола Алексеев" userId="ba66283bcb01e904" providerId="LiveId" clId="{7AE75C36-F08C-4268-811C-C398736BA63F}" dt="2018-03-10T16:35:17.545" v="10244" actId="1076"/>
          <ac:spMkLst>
            <pc:docMk/>
            <pc:sldMk cId="3948618934" sldId="312"/>
            <ac:spMk id="5" creationId="{1FF6E9E5-227C-4228-A8D7-047955AF83CC}"/>
          </ac:spMkLst>
        </pc:spChg>
        <pc:spChg chg="mod">
          <ac:chgData name="Никола Алексеев" userId="ba66283bcb01e904" providerId="LiveId" clId="{7AE75C36-F08C-4268-811C-C398736BA63F}" dt="2018-03-10T16:33:13.313" v="10205" actId="1076"/>
          <ac:spMkLst>
            <pc:docMk/>
            <pc:sldMk cId="3948618934" sldId="312"/>
            <ac:spMk id="6" creationId="{DBFDF85F-380B-41EF-B3B6-D2184602A66C}"/>
          </ac:spMkLst>
        </pc:spChg>
        <pc:picChg chg="del">
          <ac:chgData name="Никола Алексеев" userId="ba66283bcb01e904" providerId="LiveId" clId="{7AE75C36-F08C-4268-811C-C398736BA63F}" dt="2018-03-10T16:35:11.596" v="10241" actId="478"/>
          <ac:picMkLst>
            <pc:docMk/>
            <pc:sldMk cId="3948618934" sldId="312"/>
            <ac:picMk id="4" creationId="{D6DF807D-9E66-4349-AA96-C0A92D850977}"/>
          </ac:picMkLst>
        </pc:picChg>
        <pc:picChg chg="add ord">
          <ac:chgData name="Никола Алексеев" userId="ba66283bcb01e904" providerId="LiveId" clId="{7AE75C36-F08C-4268-811C-C398736BA63F}" dt="2018-03-10T16:35:13.267" v="10243" actId="167"/>
          <ac:picMkLst>
            <pc:docMk/>
            <pc:sldMk cId="3948618934" sldId="312"/>
            <ac:picMk id="8" creationId="{B9CEB4B5-A14E-4753-BD2B-9BCD799ABAF0}"/>
          </ac:picMkLst>
        </pc:picChg>
      </pc:sldChg>
      <pc:sldChg chg="addSp delSp modSp add ord setBg">
        <pc:chgData name="Никола Алексеев" userId="ba66283bcb01e904" providerId="LiveId" clId="{7AE75C36-F08C-4268-811C-C398736BA63F}" dt="2018-03-10T21:51:59.672" v="12609" actId="1076"/>
        <pc:sldMkLst>
          <pc:docMk/>
          <pc:sldMk cId="1664330863" sldId="313"/>
        </pc:sldMkLst>
        <pc:spChg chg="mod">
          <ac:chgData name="Никола Алексеев" userId="ba66283bcb01e904" providerId="LiveId" clId="{7AE75C36-F08C-4268-811C-C398736BA63F}" dt="2018-03-10T16:35:28.864" v="10250" actId="1076"/>
          <ac:spMkLst>
            <pc:docMk/>
            <pc:sldMk cId="1664330863" sldId="313"/>
            <ac:spMk id="5" creationId="{1FF6E9E5-227C-4228-A8D7-047955AF83CC}"/>
          </ac:spMkLst>
        </pc:spChg>
        <pc:spChg chg="mod">
          <ac:chgData name="Никола Алексеев" userId="ba66283bcb01e904" providerId="LiveId" clId="{7AE75C36-F08C-4268-811C-C398736BA63F}" dt="2018-03-10T16:34:05.587" v="10220" actId="1076"/>
          <ac:spMkLst>
            <pc:docMk/>
            <pc:sldMk cId="1664330863" sldId="313"/>
            <ac:spMk id="6" creationId="{DBFDF85F-380B-41EF-B3B6-D2184602A66C}"/>
          </ac:spMkLst>
        </pc:spChg>
        <pc:picChg chg="add del mod ord">
          <ac:chgData name="Никола Алексеев" userId="ba66283bcb01e904" providerId="LiveId" clId="{7AE75C36-F08C-4268-811C-C398736BA63F}" dt="2018-03-08T23:43:34.400" v="10152" actId="688"/>
          <ac:picMkLst>
            <pc:docMk/>
            <pc:sldMk cId="1664330863" sldId="313"/>
            <ac:picMk id="3" creationId="{30809E33-513B-41A8-9749-8AC31990D4B4}"/>
          </ac:picMkLst>
        </pc:picChg>
        <pc:picChg chg="add del">
          <ac:chgData name="Никола Алексеев" userId="ba66283bcb01e904" providerId="LiveId" clId="{7AE75C36-F08C-4268-811C-C398736BA63F}" dt="2018-03-10T16:35:23.092" v="10245" actId="478"/>
          <ac:picMkLst>
            <pc:docMk/>
            <pc:sldMk cId="1664330863" sldId="313"/>
            <ac:picMk id="4" creationId="{D6DF807D-9E66-4349-AA96-C0A92D850977}"/>
          </ac:picMkLst>
        </pc:picChg>
        <pc:picChg chg="add ord">
          <ac:chgData name="Никола Алексеев" userId="ba66283bcb01e904" providerId="LiveId" clId="{7AE75C36-F08C-4268-811C-C398736BA63F}" dt="2018-03-10T16:35:24.789" v="10247" actId="167"/>
          <ac:picMkLst>
            <pc:docMk/>
            <pc:sldMk cId="1664330863" sldId="313"/>
            <ac:picMk id="8" creationId="{898A7ED4-9B40-4A58-AAB7-017405EFA694}"/>
          </ac:picMkLst>
        </pc:picChg>
      </pc:sldChg>
      <pc:sldChg chg="add del">
        <pc:chgData name="Никола Алексеев" userId="ba66283bcb01e904" providerId="LiveId" clId="{7AE75C36-F08C-4268-811C-C398736BA63F}" dt="2018-03-10T21:26:56.234" v="10741" actId="1076"/>
        <pc:sldMkLst>
          <pc:docMk/>
          <pc:sldMk cId="858692670" sldId="314"/>
        </pc:sldMkLst>
      </pc:sldChg>
      <pc:sldChg chg="addSp delSp modSp add setBg">
        <pc:chgData name="Никола Алексеев" userId="ba66283bcb01e904" providerId="LiveId" clId="{7AE75C36-F08C-4268-811C-C398736BA63F}" dt="2018-03-10T21:54:54.560" v="12838" actId="20577"/>
        <pc:sldMkLst>
          <pc:docMk/>
          <pc:sldMk cId="1730305190" sldId="314"/>
        </pc:sldMkLst>
        <pc:spChg chg="del">
          <ac:chgData name="Никола Алексеев" userId="ba66283bcb01e904" providerId="LiveId" clId="{7AE75C36-F08C-4268-811C-C398736BA63F}" dt="2018-03-10T21:37:23.264" v="11305" actId="478"/>
          <ac:spMkLst>
            <pc:docMk/>
            <pc:sldMk cId="1730305190" sldId="314"/>
            <ac:spMk id="2" creationId="{6D94B165-279B-4EE5-A7BF-9AB7C34675EA}"/>
          </ac:spMkLst>
        </pc:spChg>
        <pc:spChg chg="del">
          <ac:chgData name="Никола Алексеев" userId="ba66283bcb01e904" providerId="LiveId" clId="{7AE75C36-F08C-4268-811C-C398736BA63F}" dt="2018-03-10T21:37:23.264" v="11305" actId="478"/>
          <ac:spMkLst>
            <pc:docMk/>
            <pc:sldMk cId="1730305190" sldId="314"/>
            <ac:spMk id="7" creationId="{E6638F95-B001-4963-8651-EA6077814C6B}"/>
          </ac:spMkLst>
        </pc:spChg>
        <pc:spChg chg="del">
          <ac:chgData name="Никола Алексеев" userId="ba66283bcb01e904" providerId="LiveId" clId="{7AE75C36-F08C-4268-811C-C398736BA63F}" dt="2018-03-10T21:37:23.264" v="11305" actId="478"/>
          <ac:spMkLst>
            <pc:docMk/>
            <pc:sldMk cId="1730305190" sldId="314"/>
            <ac:spMk id="11" creationId="{995F3F82-ADCE-4109-8C99-08573A21A6EF}"/>
          </ac:spMkLst>
        </pc:spChg>
        <pc:spChg chg="del">
          <ac:chgData name="Никола Алексеев" userId="ba66283bcb01e904" providerId="LiveId" clId="{7AE75C36-F08C-4268-811C-C398736BA63F}" dt="2018-03-10T21:37:23.264" v="11305" actId="478"/>
          <ac:spMkLst>
            <pc:docMk/>
            <pc:sldMk cId="1730305190" sldId="314"/>
            <ac:spMk id="13" creationId="{69E86C76-2B5C-4D05-85E5-B4488D197D88}"/>
          </ac:spMkLst>
        </pc:spChg>
        <pc:spChg chg="del">
          <ac:chgData name="Никола Алексеев" userId="ba66283bcb01e904" providerId="LiveId" clId="{7AE75C36-F08C-4268-811C-C398736BA63F}" dt="2018-03-10T21:37:23.264" v="11305" actId="478"/>
          <ac:spMkLst>
            <pc:docMk/>
            <pc:sldMk cId="1730305190" sldId="314"/>
            <ac:spMk id="14" creationId="{09B826F1-E596-4AE8-A36D-FE0D0DF67547}"/>
          </ac:spMkLst>
        </pc:spChg>
        <pc:spChg chg="add mod">
          <ac:chgData name="Никола Алексеев" userId="ba66283bcb01e904" providerId="LiveId" clId="{7AE75C36-F08C-4268-811C-C398736BA63F}" dt="2018-03-10T21:52:15.134" v="12612" actId="1036"/>
          <ac:spMkLst>
            <pc:docMk/>
            <pc:sldMk cId="1730305190" sldId="314"/>
            <ac:spMk id="15" creationId="{5D29D1AB-00B1-413E-950F-3476764D1032}"/>
          </ac:spMkLst>
        </pc:spChg>
        <pc:spChg chg="mod">
          <ac:chgData name="Никола Алексеев" userId="ba66283bcb01e904" providerId="LiveId" clId="{7AE75C36-F08C-4268-811C-C398736BA63F}" dt="2018-03-10T21:52:15.134" v="12612" actId="1036"/>
          <ac:spMkLst>
            <pc:docMk/>
            <pc:sldMk cId="1730305190" sldId="314"/>
            <ac:spMk id="16" creationId="{F8BC8611-18D9-4E64-A750-0AF8F5E843C4}"/>
          </ac:spMkLst>
        </pc:spChg>
        <pc:spChg chg="add mod">
          <ac:chgData name="Никола Алексеев" userId="ba66283bcb01e904" providerId="LiveId" clId="{7AE75C36-F08C-4268-811C-C398736BA63F}" dt="2018-03-10T21:54:54.560" v="12838" actId="20577"/>
          <ac:spMkLst>
            <pc:docMk/>
            <pc:sldMk cId="1730305190" sldId="314"/>
            <ac:spMk id="17" creationId="{A702BFB5-6A3A-478A-9124-5E3F08904146}"/>
          </ac:spMkLst>
        </pc:spChg>
        <pc:spChg chg="del">
          <ac:chgData name="Никола Алексеев" userId="ba66283bcb01e904" providerId="LiveId" clId="{7AE75C36-F08C-4268-811C-C398736BA63F}" dt="2018-03-10T21:37:23.264" v="11305" actId="478"/>
          <ac:spMkLst>
            <pc:docMk/>
            <pc:sldMk cId="1730305190" sldId="314"/>
            <ac:spMk id="18" creationId="{EA969693-B887-49B3-8AF4-2608ED98F658}"/>
          </ac:spMkLst>
        </pc:spChg>
        <pc:spChg chg="del">
          <ac:chgData name="Никола Алексеев" userId="ba66283bcb01e904" providerId="LiveId" clId="{7AE75C36-F08C-4268-811C-C398736BA63F}" dt="2018-03-10T21:37:23.264" v="11305" actId="478"/>
          <ac:spMkLst>
            <pc:docMk/>
            <pc:sldMk cId="1730305190" sldId="314"/>
            <ac:spMk id="19" creationId="{702DBEA4-07AE-46AC-8B11-4402773704A4}"/>
          </ac:spMkLst>
        </pc:spChg>
        <pc:spChg chg="add mod">
          <ac:chgData name="Никола Алексеев" userId="ba66283bcb01e904" providerId="LiveId" clId="{7AE75C36-F08C-4268-811C-C398736BA63F}" dt="2018-03-10T21:52:15.134" v="12612" actId="1036"/>
          <ac:spMkLst>
            <pc:docMk/>
            <pc:sldMk cId="1730305190" sldId="314"/>
            <ac:spMk id="20" creationId="{4E78932F-46EE-42BA-9C88-424B442DC5DE}"/>
          </ac:spMkLst>
        </pc:spChg>
      </pc:sldChg>
      <pc:sldChg chg="modSp add ord setBg">
        <pc:chgData name="Никола Алексеев" userId="ba66283bcb01e904" providerId="LiveId" clId="{7AE75C36-F08C-4268-811C-C398736BA63F}" dt="2018-03-10T21:56:31.963" v="12992" actId="1076"/>
        <pc:sldMkLst>
          <pc:docMk/>
          <pc:sldMk cId="310838790" sldId="315"/>
        </pc:sldMkLst>
        <pc:spChg chg="mod">
          <ac:chgData name="Никола Алексеев" userId="ba66283bcb01e904" providerId="LiveId" clId="{7AE75C36-F08C-4268-811C-C398736BA63F}" dt="2018-03-10T21:56:31.963" v="12992" actId="1076"/>
          <ac:spMkLst>
            <pc:docMk/>
            <pc:sldMk cId="310838790" sldId="315"/>
            <ac:spMk id="16" creationId="{F8BC8611-18D9-4E64-A750-0AF8F5E843C4}"/>
          </ac:spMkLst>
        </pc:spChg>
      </pc:sldChg>
      <pc:sldChg chg="modSp add">
        <pc:chgData name="Никола Алексеев" userId="ba66283bcb01e904" providerId="LiveId" clId="{7AE75C36-F08C-4268-811C-C398736BA63F}" dt="2018-03-10T21:56:02.999" v="12989" actId="1076"/>
        <pc:sldMkLst>
          <pc:docMk/>
          <pc:sldMk cId="2267015229" sldId="316"/>
        </pc:sldMkLst>
        <pc:spChg chg="mod">
          <ac:chgData name="Никола Алексеев" userId="ba66283bcb01e904" providerId="LiveId" clId="{7AE75C36-F08C-4268-811C-C398736BA63F}" dt="2018-03-10T21:56:02.999" v="12989" actId="1076"/>
          <ac:spMkLst>
            <pc:docMk/>
            <pc:sldMk cId="2267015229" sldId="316"/>
            <ac:spMk id="15" creationId="{5D29D1AB-00B1-413E-950F-3476764D1032}"/>
          </ac:spMkLst>
        </pc:spChg>
        <pc:spChg chg="mod">
          <ac:chgData name="Никола Алексеев" userId="ba66283bcb01e904" providerId="LiveId" clId="{7AE75C36-F08C-4268-811C-C398736BA63F}" dt="2018-03-10T21:56:02.999" v="12989" actId="1076"/>
          <ac:spMkLst>
            <pc:docMk/>
            <pc:sldMk cId="2267015229" sldId="316"/>
            <ac:spMk id="16" creationId="{F8BC8611-18D9-4E64-A750-0AF8F5E843C4}"/>
          </ac:spMkLst>
        </pc:spChg>
        <pc:spChg chg="mod">
          <ac:chgData name="Никола Алексеев" userId="ba66283bcb01e904" providerId="LiveId" clId="{7AE75C36-F08C-4268-811C-C398736BA63F}" dt="2018-03-10T21:56:02.999" v="12989" actId="1076"/>
          <ac:spMkLst>
            <pc:docMk/>
            <pc:sldMk cId="2267015229" sldId="316"/>
            <ac:spMk id="17" creationId="{A702BFB5-6A3A-478A-9124-5E3F08904146}"/>
          </ac:spMkLst>
        </pc:spChg>
        <pc:spChg chg="mod">
          <ac:chgData name="Никола Алексеев" userId="ba66283bcb01e904" providerId="LiveId" clId="{7AE75C36-F08C-4268-811C-C398736BA63F}" dt="2018-03-10T21:56:02.999" v="12989" actId="1076"/>
          <ac:spMkLst>
            <pc:docMk/>
            <pc:sldMk cId="2267015229" sldId="316"/>
            <ac:spMk id="20" creationId="{4E78932F-46EE-42BA-9C88-424B442DC5DE}"/>
          </ac:spMkLst>
        </pc:spChg>
      </pc:sldChg>
      <pc:sldChg chg="add del">
        <pc:chgData name="Никола Алексеев" userId="ba66283bcb01e904" providerId="LiveId" clId="{7AE75C36-F08C-4268-811C-C398736BA63F}" dt="2018-03-10T21:44:59.172" v="12110" actId="1076"/>
        <pc:sldMkLst>
          <pc:docMk/>
          <pc:sldMk cId="2717005633" sldId="316"/>
        </pc:sldMkLst>
      </pc:sldChg>
      <pc:sldChg chg="addSp delSp modSp add">
        <pc:chgData name="Никола Алексеев" userId="ba66283bcb01e904" providerId="LiveId" clId="{7AE75C36-F08C-4268-811C-C398736BA63F}" dt="2018-03-10T22:30:04.362" v="13845" actId="1076"/>
        <pc:sldMkLst>
          <pc:docMk/>
          <pc:sldMk cId="2760606649" sldId="317"/>
        </pc:sldMkLst>
        <pc:spChg chg="add mod">
          <ac:chgData name="Никола Алексеев" userId="ba66283bcb01e904" providerId="LiveId" clId="{7AE75C36-F08C-4268-811C-C398736BA63F}" dt="2018-03-10T22:29:47.349" v="13844" actId="1036"/>
          <ac:spMkLst>
            <pc:docMk/>
            <pc:sldMk cId="2760606649" sldId="317"/>
            <ac:spMk id="11" creationId="{DD145401-61B1-49BD-9E5C-293CD92406BE}"/>
          </ac:spMkLst>
        </pc:spChg>
        <pc:spChg chg="add del">
          <ac:chgData name="Никола Алексеев" userId="ba66283bcb01e904" providerId="LiveId" clId="{7AE75C36-F08C-4268-811C-C398736BA63F}" dt="2018-03-10T22:24:50.914" v="13308" actId="478"/>
          <ac:spMkLst>
            <pc:docMk/>
            <pc:sldMk cId="2760606649" sldId="317"/>
            <ac:spMk id="13" creationId="{ADE5672C-0941-4851-AFEA-5244445EFF8A}"/>
          </ac:spMkLst>
        </pc:spChg>
        <pc:spChg chg="add mod">
          <ac:chgData name="Никола Алексеев" userId="ba66283bcb01e904" providerId="LiveId" clId="{7AE75C36-F08C-4268-811C-C398736BA63F}" dt="2018-03-10T22:29:47.349" v="13844" actId="1036"/>
          <ac:spMkLst>
            <pc:docMk/>
            <pc:sldMk cId="2760606649" sldId="317"/>
            <ac:spMk id="14" creationId="{D14D936C-BEC2-4EE9-8AFE-62E78E7C8E29}"/>
          </ac:spMkLst>
        </pc:spChg>
        <pc:spChg chg="del">
          <ac:chgData name="Никола Алексеев" userId="ba66283bcb01e904" providerId="LiveId" clId="{7AE75C36-F08C-4268-811C-C398736BA63F}" dt="2018-03-10T21:57:17.505" v="13080" actId="478"/>
          <ac:spMkLst>
            <pc:docMk/>
            <pc:sldMk cId="2760606649" sldId="317"/>
            <ac:spMk id="15" creationId="{5D29D1AB-00B1-413E-950F-3476764D1032}"/>
          </ac:spMkLst>
        </pc:spChg>
        <pc:spChg chg="mod">
          <ac:chgData name="Никола Алексеев" userId="ba66283bcb01e904" providerId="LiveId" clId="{7AE75C36-F08C-4268-811C-C398736BA63F}" dt="2018-03-10T22:29:47.349" v="13844" actId="1036"/>
          <ac:spMkLst>
            <pc:docMk/>
            <pc:sldMk cId="2760606649" sldId="317"/>
            <ac:spMk id="16" creationId="{F8BC8611-18D9-4E64-A750-0AF8F5E843C4}"/>
          </ac:spMkLst>
        </pc:spChg>
        <pc:spChg chg="del">
          <ac:chgData name="Никола Алексеев" userId="ba66283bcb01e904" providerId="LiveId" clId="{7AE75C36-F08C-4268-811C-C398736BA63F}" dt="2018-03-10T21:57:17.505" v="13080" actId="478"/>
          <ac:spMkLst>
            <pc:docMk/>
            <pc:sldMk cId="2760606649" sldId="317"/>
            <ac:spMk id="17" creationId="{A702BFB5-6A3A-478A-9124-5E3F08904146}"/>
          </ac:spMkLst>
        </pc:spChg>
        <pc:spChg chg="add del mod">
          <ac:chgData name="Никола Алексеев" userId="ba66283bcb01e904" providerId="LiveId" clId="{7AE75C36-F08C-4268-811C-C398736BA63F}" dt="2018-03-10T22:24:50.921" v="13310" actId="1076"/>
          <ac:spMkLst>
            <pc:docMk/>
            <pc:sldMk cId="2760606649" sldId="317"/>
            <ac:spMk id="18" creationId="{288B98A1-DFF7-49F6-B166-CFF041F2E10F}"/>
          </ac:spMkLst>
        </pc:spChg>
        <pc:spChg chg="add mod">
          <ac:chgData name="Никола Алексеев" userId="ba66283bcb01e904" providerId="LiveId" clId="{7AE75C36-F08C-4268-811C-C398736BA63F}" dt="2018-03-10T22:30:04.362" v="13845" actId="1076"/>
          <ac:spMkLst>
            <pc:docMk/>
            <pc:sldMk cId="2760606649" sldId="317"/>
            <ac:spMk id="19" creationId="{71432154-9713-43F6-834A-0E1615E7F334}"/>
          </ac:spMkLst>
        </pc:spChg>
        <pc:spChg chg="del">
          <ac:chgData name="Никола Алексеев" userId="ba66283bcb01e904" providerId="LiveId" clId="{7AE75C36-F08C-4268-811C-C398736BA63F}" dt="2018-03-10T21:57:17.505" v="13080" actId="478"/>
          <ac:spMkLst>
            <pc:docMk/>
            <pc:sldMk cId="2760606649" sldId="317"/>
            <ac:spMk id="20" creationId="{4E78932F-46EE-42BA-9C88-424B442DC5DE}"/>
          </ac:spMkLst>
        </pc:spChg>
        <pc:spChg chg="add mod">
          <ac:chgData name="Никола Алексеев" userId="ba66283bcb01e904" providerId="LiveId" clId="{7AE75C36-F08C-4268-811C-C398736BA63F}" dt="2018-03-10T22:29:47.349" v="13844" actId="1036"/>
          <ac:spMkLst>
            <pc:docMk/>
            <pc:sldMk cId="2760606649" sldId="317"/>
            <ac:spMk id="21" creationId="{50470C9E-83B3-41D6-BF01-F5DEB68E32AC}"/>
          </ac:spMkLst>
        </pc:spChg>
      </pc:sldChg>
      <pc:sldChg chg="addSp delSp modSp add">
        <pc:chgData name="Никола Алексеев" userId="ba66283bcb01e904" providerId="LiveId" clId="{7AE75C36-F08C-4268-811C-C398736BA63F}" dt="2018-03-10T22:34:17.889" v="14139" actId="1076"/>
        <pc:sldMkLst>
          <pc:docMk/>
          <pc:sldMk cId="1692655683" sldId="318"/>
        </pc:sldMkLst>
        <pc:spChg chg="del">
          <ac:chgData name="Никола Алексеев" userId="ba66283bcb01e904" providerId="LiveId" clId="{7AE75C36-F08C-4268-811C-C398736BA63F}" dt="2018-03-10T22:32:27.212" v="14103" actId="478"/>
          <ac:spMkLst>
            <pc:docMk/>
            <pc:sldMk cId="1692655683" sldId="318"/>
            <ac:spMk id="11" creationId="{DD145401-61B1-49BD-9E5C-293CD92406BE}"/>
          </ac:spMkLst>
        </pc:spChg>
        <pc:spChg chg="add mod">
          <ac:chgData name="Никола Алексеев" userId="ba66283bcb01e904" providerId="LiveId" clId="{7AE75C36-F08C-4268-811C-C398736BA63F}" dt="2018-03-10T22:34:15.774" v="14138" actId="1076"/>
          <ac:spMkLst>
            <pc:docMk/>
            <pc:sldMk cId="1692655683" sldId="318"/>
            <ac:spMk id="13" creationId="{014724D3-552C-47ED-99AA-0687CF2DDD68}"/>
          </ac:spMkLst>
        </pc:spChg>
        <pc:spChg chg="del">
          <ac:chgData name="Никола Алексеев" userId="ba66283bcb01e904" providerId="LiveId" clId="{7AE75C36-F08C-4268-811C-C398736BA63F}" dt="2018-03-10T22:32:27.212" v="14103" actId="478"/>
          <ac:spMkLst>
            <pc:docMk/>
            <pc:sldMk cId="1692655683" sldId="318"/>
            <ac:spMk id="14" creationId="{D14D936C-BEC2-4EE9-8AFE-62E78E7C8E29}"/>
          </ac:spMkLst>
        </pc:spChg>
        <pc:spChg chg="add mod">
          <ac:chgData name="Никола Алексеев" userId="ba66283bcb01e904" providerId="LiveId" clId="{7AE75C36-F08C-4268-811C-C398736BA63F}" dt="2018-03-10T22:34:15.774" v="14138" actId="1076"/>
          <ac:spMkLst>
            <pc:docMk/>
            <pc:sldMk cId="1692655683" sldId="318"/>
            <ac:spMk id="15" creationId="{8136A072-BA5F-4CF1-BE10-520F0E01EA27}"/>
          </ac:spMkLst>
        </pc:spChg>
        <pc:spChg chg="mod">
          <ac:chgData name="Никола Алексеев" userId="ba66283bcb01e904" providerId="LiveId" clId="{7AE75C36-F08C-4268-811C-C398736BA63F}" dt="2018-03-10T22:34:17.889" v="14139" actId="1076"/>
          <ac:spMkLst>
            <pc:docMk/>
            <pc:sldMk cId="1692655683" sldId="318"/>
            <ac:spMk id="16" creationId="{F8BC8611-18D9-4E64-A750-0AF8F5E843C4}"/>
          </ac:spMkLst>
        </pc:spChg>
        <pc:spChg chg="del">
          <ac:chgData name="Никола Алексеев" userId="ba66283bcb01e904" providerId="LiveId" clId="{7AE75C36-F08C-4268-811C-C398736BA63F}" dt="2018-03-10T22:32:27.212" v="14103" actId="478"/>
          <ac:spMkLst>
            <pc:docMk/>
            <pc:sldMk cId="1692655683" sldId="318"/>
            <ac:spMk id="19" creationId="{71432154-9713-43F6-834A-0E1615E7F334}"/>
          </ac:spMkLst>
        </pc:spChg>
        <pc:spChg chg="del">
          <ac:chgData name="Никола Алексеев" userId="ba66283bcb01e904" providerId="LiveId" clId="{7AE75C36-F08C-4268-811C-C398736BA63F}" dt="2018-03-10T22:32:27.212" v="14103" actId="478"/>
          <ac:spMkLst>
            <pc:docMk/>
            <pc:sldMk cId="1692655683" sldId="318"/>
            <ac:spMk id="21" creationId="{50470C9E-83B3-41D6-BF01-F5DEB68E32AC}"/>
          </ac:spMkLst>
        </pc:spChg>
      </pc:sldChg>
      <pc:sldChg chg="modSp add">
        <pc:chgData name="Никола Алексеев" userId="ba66283bcb01e904" providerId="LiveId" clId="{7AE75C36-F08C-4268-811C-C398736BA63F}" dt="2018-03-10T22:36:26.410" v="14400" actId="20577"/>
        <pc:sldMkLst>
          <pc:docMk/>
          <pc:sldMk cId="3857777776" sldId="319"/>
        </pc:sldMkLst>
        <pc:spChg chg="mod">
          <ac:chgData name="Никола Алексеев" userId="ba66283bcb01e904" providerId="LiveId" clId="{7AE75C36-F08C-4268-811C-C398736BA63F}" dt="2018-03-10T22:36:26.410" v="14400" actId="20577"/>
          <ac:spMkLst>
            <pc:docMk/>
            <pc:sldMk cId="3857777776" sldId="319"/>
            <ac:spMk id="15" creationId="{8136A072-BA5F-4CF1-BE10-520F0E01EA27}"/>
          </ac:spMkLst>
        </pc:spChg>
        <pc:spChg chg="mod">
          <ac:chgData name="Никола Алексеев" userId="ba66283bcb01e904" providerId="LiveId" clId="{7AE75C36-F08C-4268-811C-C398736BA63F}" dt="2018-03-10T22:35:43.814" v="14351" actId="20577"/>
          <ac:spMkLst>
            <pc:docMk/>
            <pc:sldMk cId="3857777776" sldId="319"/>
            <ac:spMk id="16" creationId="{F8BC8611-18D9-4E64-A750-0AF8F5E843C4}"/>
          </ac:spMkLst>
        </pc:spChg>
      </pc:sldChg>
      <pc:sldChg chg="addSp delSp modSp add">
        <pc:chgData name="Никола Алексеев" userId="ba66283bcb01e904" providerId="LiveId" clId="{7AE75C36-F08C-4268-811C-C398736BA63F}" dt="2018-03-10T22:57:26.041" v="15582" actId="1036"/>
        <pc:sldMkLst>
          <pc:docMk/>
          <pc:sldMk cId="815602568" sldId="320"/>
        </pc:sldMkLst>
        <pc:spChg chg="del">
          <ac:chgData name="Никола Алексеев" userId="ba66283bcb01e904" providerId="LiveId" clId="{7AE75C36-F08C-4268-811C-C398736BA63F}" dt="2018-03-10T22:38:16.667" v="14410" actId="478"/>
          <ac:spMkLst>
            <pc:docMk/>
            <pc:sldMk cId="815602568" sldId="320"/>
            <ac:spMk id="8" creationId="{9E5F588C-0C80-467F-A8A2-A2CC526F356A}"/>
          </ac:spMkLst>
        </pc:spChg>
        <pc:spChg chg="del">
          <ac:chgData name="Никола Алексеев" userId="ba66283bcb01e904" providerId="LiveId" clId="{7AE75C36-F08C-4268-811C-C398736BA63F}" dt="2018-03-10T22:38:16.667" v="14410" actId="478"/>
          <ac:spMkLst>
            <pc:docMk/>
            <pc:sldMk cId="815602568" sldId="320"/>
            <ac:spMk id="9" creationId="{649BEEB4-F543-4A61-96FD-B0727820FD9E}"/>
          </ac:spMkLst>
        </pc:spChg>
        <pc:spChg chg="add">
          <ac:chgData name="Никола Алексеев" userId="ba66283bcb01e904" providerId="LiveId" clId="{7AE75C36-F08C-4268-811C-C398736BA63F}" dt="2018-03-10T22:38:16.905" v="14411" actId="1036"/>
          <ac:spMkLst>
            <pc:docMk/>
            <pc:sldMk cId="815602568" sldId="320"/>
            <ac:spMk id="11" creationId="{97CE0272-618D-47C5-8D0B-E608A932D88B}"/>
          </ac:spMkLst>
        </pc:spChg>
        <pc:spChg chg="del">
          <ac:chgData name="Никола Алексеев" userId="ba66283bcb01e904" providerId="LiveId" clId="{7AE75C36-F08C-4268-811C-C398736BA63F}" dt="2018-03-10T22:38:23.123" v="14413" actId="478"/>
          <ac:spMkLst>
            <pc:docMk/>
            <pc:sldMk cId="815602568" sldId="320"/>
            <ac:spMk id="13" creationId="{014724D3-552C-47ED-99AA-0687CF2DDD68}"/>
          </ac:spMkLst>
        </pc:spChg>
        <pc:spChg chg="del">
          <ac:chgData name="Никола Алексеев" userId="ba66283bcb01e904" providerId="LiveId" clId="{7AE75C36-F08C-4268-811C-C398736BA63F}" dt="2018-03-10T22:38:23.123" v="14413" actId="478"/>
          <ac:spMkLst>
            <pc:docMk/>
            <pc:sldMk cId="815602568" sldId="320"/>
            <ac:spMk id="15" creationId="{8136A072-BA5F-4CF1-BE10-520F0E01EA27}"/>
          </ac:spMkLst>
        </pc:spChg>
        <pc:spChg chg="mod">
          <ac:chgData name="Никола Алексеев" userId="ba66283bcb01e904" providerId="LiveId" clId="{7AE75C36-F08C-4268-811C-C398736BA63F}" dt="2018-03-10T22:49:21.010" v="14941" actId="1076"/>
          <ac:spMkLst>
            <pc:docMk/>
            <pc:sldMk cId="815602568" sldId="320"/>
            <ac:spMk id="16" creationId="{F8BC8611-18D9-4E64-A750-0AF8F5E843C4}"/>
          </ac:spMkLst>
        </pc:spChg>
        <pc:spChg chg="add mod">
          <ac:chgData name="Никола Алексеев" userId="ba66283bcb01e904" providerId="LiveId" clId="{7AE75C36-F08C-4268-811C-C398736BA63F}" dt="2018-03-10T22:51:47.021" v="15021" actId="1076"/>
          <ac:spMkLst>
            <pc:docMk/>
            <pc:sldMk cId="815602568" sldId="320"/>
            <ac:spMk id="17" creationId="{B65C1945-CF12-4031-8BB7-43C4EF83C44E}"/>
          </ac:spMkLst>
        </pc:spChg>
        <pc:spChg chg="add mod">
          <ac:chgData name="Никола Алексеев" userId="ba66283bcb01e904" providerId="LiveId" clId="{7AE75C36-F08C-4268-811C-C398736BA63F}" dt="2018-03-10T22:57:26.041" v="15582" actId="1036"/>
          <ac:spMkLst>
            <pc:docMk/>
            <pc:sldMk cId="815602568" sldId="320"/>
            <ac:spMk id="18" creationId="{E74B1045-049F-4FD4-A5CC-54B46981692F}"/>
          </ac:spMkLst>
        </pc:spChg>
        <pc:picChg chg="add mod">
          <ac:chgData name="Никола Алексеев" userId="ba66283bcb01e904" providerId="LiveId" clId="{7AE75C36-F08C-4268-811C-C398736BA63F}" dt="2018-03-10T22:51:50.565" v="15022" actId="1076"/>
          <ac:picMkLst>
            <pc:docMk/>
            <pc:sldMk cId="815602568" sldId="320"/>
            <ac:picMk id="2" creationId="{72CDDC94-7553-49C2-8BD5-132C51947956}"/>
          </ac:picMkLst>
        </pc:picChg>
        <pc:picChg chg="add">
          <ac:chgData name="Никола Алексеев" userId="ba66283bcb01e904" providerId="LiveId" clId="{7AE75C36-F08C-4268-811C-C398736BA63F}" dt="2018-03-10T22:38:16.905" v="14411" actId="1036"/>
          <ac:picMkLst>
            <pc:docMk/>
            <pc:sldMk cId="815602568" sldId="320"/>
            <ac:picMk id="14" creationId="{5F97F35F-55CE-4064-BB94-6AEE06A7AEB5}"/>
          </ac:picMkLst>
        </pc:picChg>
      </pc:sldChg>
      <pc:sldChg chg="addSp delSp modSp add">
        <pc:chgData name="Никола Алексеев" userId="ba66283bcb01e904" providerId="LiveId" clId="{7AE75C36-F08C-4268-811C-C398736BA63F}" dt="2018-03-11T00:46:50.382" v="16331" actId="20577"/>
        <pc:sldMkLst>
          <pc:docMk/>
          <pc:sldMk cId="2518219629" sldId="321"/>
        </pc:sldMkLst>
        <pc:spChg chg="add mod">
          <ac:chgData name="Никола Алексеев" userId="ba66283bcb01e904" providerId="LiveId" clId="{7AE75C36-F08C-4268-811C-C398736BA63F}" dt="2018-03-10T22:52:47.588" v="15093" actId="571"/>
          <ac:spMkLst>
            <pc:docMk/>
            <pc:sldMk cId="2518219629" sldId="321"/>
            <ac:spMk id="13" creationId="{28366EDD-342F-4B86-A801-6C2F9AB387E2}"/>
          </ac:spMkLst>
        </pc:spChg>
        <pc:spChg chg="del">
          <ac:chgData name="Никола Алексеев" userId="ba66283bcb01e904" providerId="LiveId" clId="{7AE75C36-F08C-4268-811C-C398736BA63F}" dt="2018-03-10T22:52:17.181" v="15026" actId="478"/>
          <ac:spMkLst>
            <pc:docMk/>
            <pc:sldMk cId="2518219629" sldId="321"/>
            <ac:spMk id="16" creationId="{F8BC8611-18D9-4E64-A750-0AF8F5E843C4}"/>
          </ac:spMkLst>
        </pc:spChg>
        <pc:spChg chg="mod">
          <ac:chgData name="Никола Алексеев" userId="ba66283bcb01e904" providerId="LiveId" clId="{7AE75C36-F08C-4268-811C-C398736BA63F}" dt="2018-03-11T00:46:50.382" v="16331" actId="20577"/>
          <ac:spMkLst>
            <pc:docMk/>
            <pc:sldMk cId="2518219629" sldId="321"/>
            <ac:spMk id="17" creationId="{B65C1945-CF12-4031-8BB7-43C4EF83C44E}"/>
          </ac:spMkLst>
        </pc:spChg>
        <pc:spChg chg="del">
          <ac:chgData name="Никола Алексеев" userId="ba66283bcb01e904" providerId="LiveId" clId="{7AE75C36-F08C-4268-811C-C398736BA63F}" dt="2018-03-10T22:52:40.607" v="15091" actId="478"/>
          <ac:spMkLst>
            <pc:docMk/>
            <pc:sldMk cId="2518219629" sldId="321"/>
            <ac:spMk id="18" creationId="{E74B1045-049F-4FD4-A5CC-54B46981692F}"/>
          </ac:spMkLst>
        </pc:spChg>
        <pc:picChg chg="mod">
          <ac:chgData name="Никола Алексеев" userId="ba66283bcb01e904" providerId="LiveId" clId="{7AE75C36-F08C-4268-811C-C398736BA63F}" dt="2018-03-10T22:53:09.972" v="15101" actId="1076"/>
          <ac:picMkLst>
            <pc:docMk/>
            <pc:sldMk cId="2518219629" sldId="321"/>
            <ac:picMk id="2" creationId="{72CDDC94-7553-49C2-8BD5-132C51947956}"/>
          </ac:picMkLst>
        </pc:picChg>
      </pc:sldChg>
      <pc:sldChg chg="addSp delSp modSp add">
        <pc:chgData name="Никола Алексеев" userId="ba66283bcb01e904" providerId="LiveId" clId="{7AE75C36-F08C-4268-811C-C398736BA63F}" dt="2018-03-11T00:38:14.089" v="16225" actId="1076"/>
        <pc:sldMkLst>
          <pc:docMk/>
          <pc:sldMk cId="1051565684" sldId="322"/>
        </pc:sldMkLst>
        <pc:spChg chg="add mod">
          <ac:chgData name="Никола Алексеев" userId="ba66283bcb01e904" providerId="LiveId" clId="{7AE75C36-F08C-4268-811C-C398736BA63F}" dt="2018-03-11T00:34:51.703" v="16057" actId="1076"/>
          <ac:spMkLst>
            <pc:docMk/>
            <pc:sldMk cId="1051565684" sldId="322"/>
            <ac:spMk id="9" creationId="{24BAB86B-CA72-4D08-AFFF-429537EC700C}"/>
          </ac:spMkLst>
        </pc:spChg>
        <pc:spChg chg="mod">
          <ac:chgData name="Никола Алексеев" userId="ba66283bcb01e904" providerId="LiveId" clId="{7AE75C36-F08C-4268-811C-C398736BA63F}" dt="2018-03-10T22:58:14.233" v="15610" actId="14100"/>
          <ac:spMkLst>
            <pc:docMk/>
            <pc:sldMk cId="1051565684" sldId="322"/>
            <ac:spMk id="10" creationId="{BB07F97B-24E9-4181-8D9E-E0C8DFC8D057}"/>
          </ac:spMkLst>
        </pc:spChg>
        <pc:spChg chg="mod">
          <ac:chgData name="Никола Алексеев" userId="ba66283bcb01e904" providerId="LiveId" clId="{7AE75C36-F08C-4268-811C-C398736BA63F}" dt="2018-03-10T22:58:07.338" v="15609" actId="14100"/>
          <ac:spMkLst>
            <pc:docMk/>
            <pc:sldMk cId="1051565684" sldId="322"/>
            <ac:spMk id="12" creationId="{1762E3D1-D312-4D67-8AB8-E9C115C77C20}"/>
          </ac:spMkLst>
        </pc:spChg>
        <pc:spChg chg="add mod">
          <ac:chgData name="Никола Алексеев" userId="ba66283bcb01e904" providerId="LiveId" clId="{7AE75C36-F08C-4268-811C-C398736BA63F}" dt="2018-03-11T00:35:56.662" v="16066" actId="1076"/>
          <ac:spMkLst>
            <pc:docMk/>
            <pc:sldMk cId="1051565684" sldId="322"/>
            <ac:spMk id="13" creationId="{05EE26C5-5CF9-420C-BDEB-ABC217D64DA1}"/>
          </ac:spMkLst>
        </pc:spChg>
        <pc:spChg chg="del">
          <ac:chgData name="Никола Алексеев" userId="ba66283bcb01e904" providerId="LiveId" clId="{7AE75C36-F08C-4268-811C-C398736BA63F}" dt="2018-03-10T22:58:17.630" v="15612" actId="478"/>
          <ac:spMkLst>
            <pc:docMk/>
            <pc:sldMk cId="1051565684" sldId="322"/>
            <ac:spMk id="17" creationId="{B65C1945-CF12-4031-8BB7-43C4EF83C44E}"/>
          </ac:spMkLst>
        </pc:spChg>
        <pc:picChg chg="del">
          <ac:chgData name="Никола Алексеев" userId="ba66283bcb01e904" providerId="LiveId" clId="{7AE75C36-F08C-4268-811C-C398736BA63F}" dt="2018-03-10T22:58:15.928" v="15611" actId="478"/>
          <ac:picMkLst>
            <pc:docMk/>
            <pc:sldMk cId="1051565684" sldId="322"/>
            <ac:picMk id="2" creationId="{72CDDC94-7553-49C2-8BD5-132C51947956}"/>
          </ac:picMkLst>
        </pc:picChg>
        <pc:picChg chg="add mod">
          <ac:chgData name="Никола Алексеев" userId="ba66283bcb01e904" providerId="LiveId" clId="{7AE75C36-F08C-4268-811C-C398736BA63F}" dt="2018-03-11T00:38:14.089" v="16225" actId="1076"/>
          <ac:picMkLst>
            <pc:docMk/>
            <pc:sldMk cId="1051565684" sldId="322"/>
            <ac:picMk id="3" creationId="{15DEF199-BBDD-4B59-850A-D26B56E9FB97}"/>
          </ac:picMkLst>
        </pc:picChg>
      </pc:sldChg>
      <pc:sldChg chg="delSp modSp add del ord setBg">
        <pc:chgData name="Никола Алексеев" userId="ba66283bcb01e904" providerId="LiveId" clId="{7AE75C36-F08C-4268-811C-C398736BA63F}" dt="2018-03-10T22:58:59.809" v="15644" actId="2696"/>
        <pc:sldMkLst>
          <pc:docMk/>
          <pc:sldMk cId="619948556" sldId="323"/>
        </pc:sldMkLst>
        <pc:spChg chg="del mod">
          <ac:chgData name="Никола Алексеев" userId="ba66283bcb01e904" providerId="LiveId" clId="{7AE75C36-F08C-4268-811C-C398736BA63F}" dt="2018-03-10T22:58:54.150" v="15641" actId="2696"/>
          <ac:spMkLst>
            <pc:docMk/>
            <pc:sldMk cId="619948556" sldId="323"/>
            <ac:spMk id="5" creationId="{1FF6E9E5-227C-4228-A8D7-047955AF83CC}"/>
          </ac:spMkLst>
        </pc:spChg>
      </pc:sldChg>
      <pc:sldChg chg="addSp delSp add ord">
        <pc:chgData name="Никола Алексеев" userId="ba66283bcb01e904" providerId="LiveId" clId="{7AE75C36-F08C-4268-811C-C398736BA63F}" dt="2018-03-10T22:58:57.950" v="15643" actId="1076"/>
        <pc:sldMkLst>
          <pc:docMk/>
          <pc:sldMk cId="1583009668" sldId="324"/>
        </pc:sldMkLst>
        <pc:spChg chg="del">
          <ac:chgData name="Никола Алексеев" userId="ba66283bcb01e904" providerId="LiveId" clId="{7AE75C36-F08C-4268-811C-C398736BA63F}" dt="2018-03-10T22:58:57.113" v="15642" actId="478"/>
          <ac:spMkLst>
            <pc:docMk/>
            <pc:sldMk cId="1583009668" sldId="324"/>
            <ac:spMk id="5" creationId="{1FF6E9E5-227C-4228-A8D7-047955AF83CC}"/>
          </ac:spMkLst>
        </pc:spChg>
        <pc:spChg chg="add">
          <ac:chgData name="Никола Алексеев" userId="ba66283bcb01e904" providerId="LiveId" clId="{7AE75C36-F08C-4268-811C-C398736BA63F}" dt="2018-03-10T22:58:57.950" v="15643" actId="1076"/>
          <ac:spMkLst>
            <pc:docMk/>
            <pc:sldMk cId="1583009668" sldId="324"/>
            <ac:spMk id="9" creationId="{F83F3CA3-0D37-43BA-834E-758DEB2AAB21}"/>
          </ac:spMkLst>
        </pc:spChg>
      </pc:sldChg>
      <pc:sldChg chg="add del">
        <pc:chgData name="Никола Алексеев" userId="ba66283bcb01e904" providerId="LiveId" clId="{7AE75C36-F08C-4268-811C-C398736BA63F}" dt="2018-03-11T00:11:40.791" v="15646" actId="1076"/>
        <pc:sldMkLst>
          <pc:docMk/>
          <pc:sldMk cId="2188598295" sldId="325"/>
        </pc:sldMkLst>
      </pc:sldChg>
      <pc:sldChg chg="addSp delSp modSp add">
        <pc:chgData name="Никола Алексеев" userId="ba66283bcb01e904" providerId="LiveId" clId="{7AE75C36-F08C-4268-811C-C398736BA63F}" dt="2018-03-11T00:13:32.641" v="15876" actId="1076"/>
        <pc:sldMkLst>
          <pc:docMk/>
          <pc:sldMk cId="3873317151" sldId="325"/>
        </pc:sldMkLst>
        <pc:spChg chg="mod">
          <ac:chgData name="Никола Алексеев" userId="ba66283bcb01e904" providerId="LiveId" clId="{7AE75C36-F08C-4268-811C-C398736BA63F}" dt="2018-03-11T00:12:30.555" v="15761" actId="403"/>
          <ac:spMkLst>
            <pc:docMk/>
            <pc:sldMk cId="3873317151" sldId="325"/>
            <ac:spMk id="16" creationId="{F8BC8611-18D9-4E64-A750-0AF8F5E843C4}"/>
          </ac:spMkLst>
        </pc:spChg>
        <pc:spChg chg="mod">
          <ac:chgData name="Никола Алексеев" userId="ba66283bcb01e904" providerId="LiveId" clId="{7AE75C36-F08C-4268-811C-C398736BA63F}" dt="2018-03-11T00:12:51.149" v="15774" actId="20577"/>
          <ac:spMkLst>
            <pc:docMk/>
            <pc:sldMk cId="3873317151" sldId="325"/>
            <ac:spMk id="17" creationId="{A702BFB5-6A3A-478A-9124-5E3F08904146}"/>
          </ac:spMkLst>
        </pc:spChg>
        <pc:spChg chg="add del mod">
          <ac:chgData name="Никола Алексеев" userId="ba66283bcb01e904" providerId="LiveId" clId="{7AE75C36-F08C-4268-811C-C398736BA63F}" dt="2018-03-11T00:13:32.641" v="15876" actId="1076"/>
          <ac:spMkLst>
            <pc:docMk/>
            <pc:sldMk cId="3873317151" sldId="325"/>
            <ac:spMk id="20" creationId="{4E78932F-46EE-42BA-9C88-424B442DC5DE}"/>
          </ac:spMkLst>
        </pc:spChg>
      </pc:sldChg>
      <pc:sldChg chg="addSp delSp modSp add">
        <pc:chgData name="Никола Алексеев" userId="ba66283bcb01e904" providerId="LiveId" clId="{7AE75C36-F08C-4268-811C-C398736BA63F}" dt="2018-03-11T00:47:34.989" v="16335" actId="1076"/>
        <pc:sldMkLst>
          <pc:docMk/>
          <pc:sldMk cId="2558221291" sldId="326"/>
        </pc:sldMkLst>
        <pc:spChg chg="mod">
          <ac:chgData name="Никола Алексеев" userId="ba66283bcb01e904" providerId="LiveId" clId="{7AE75C36-F08C-4268-811C-C398736BA63F}" dt="2018-03-11T00:37:41.229" v="16217" actId="20577"/>
          <ac:spMkLst>
            <pc:docMk/>
            <pc:sldMk cId="2558221291" sldId="326"/>
            <ac:spMk id="9" creationId="{24BAB86B-CA72-4D08-AFFF-429537EC700C}"/>
          </ac:spMkLst>
        </pc:spChg>
        <pc:spChg chg="del">
          <ac:chgData name="Никола Алексеев" userId="ba66283bcb01e904" providerId="LiveId" clId="{7AE75C36-F08C-4268-811C-C398736BA63F}" dt="2018-03-11T00:37:43.859" v="16218" actId="478"/>
          <ac:spMkLst>
            <pc:docMk/>
            <pc:sldMk cId="2558221291" sldId="326"/>
            <ac:spMk id="13" creationId="{05EE26C5-5CF9-420C-BDEB-ABC217D64DA1}"/>
          </ac:spMkLst>
        </pc:spChg>
        <pc:spChg chg="add mod">
          <ac:chgData name="Никола Алексеев" userId="ba66283bcb01e904" providerId="LiveId" clId="{7AE75C36-F08C-4268-811C-C398736BA63F}" dt="2018-03-11T00:47:34.989" v="16335" actId="1076"/>
          <ac:spMkLst>
            <pc:docMk/>
            <pc:sldMk cId="2558221291" sldId="326"/>
            <ac:spMk id="15" creationId="{3AAE429E-C5F1-42E8-A894-575919F636F4}"/>
          </ac:spMkLst>
        </pc:spChg>
        <pc:picChg chg="add mod">
          <ac:chgData name="Никола Алексеев" userId="ba66283bcb01e904" providerId="LiveId" clId="{7AE75C36-F08C-4268-811C-C398736BA63F}" dt="2018-03-11T00:38:18.894" v="16227" actId="1076"/>
          <ac:picMkLst>
            <pc:docMk/>
            <pc:sldMk cId="2558221291" sldId="326"/>
            <ac:picMk id="2" creationId="{EEED65C2-7367-478F-9339-0704DB6FD20A}"/>
          </ac:picMkLst>
        </pc:picChg>
        <pc:picChg chg="del">
          <ac:chgData name="Никола Алексеев" userId="ba66283bcb01e904" providerId="LiveId" clId="{7AE75C36-F08C-4268-811C-C398736BA63F}" dt="2018-03-11T00:36:30.064" v="16078" actId="478"/>
          <ac:picMkLst>
            <pc:docMk/>
            <pc:sldMk cId="2558221291" sldId="326"/>
            <ac:picMk id="3" creationId="{15DEF199-BBDD-4B59-850A-D26B56E9FB97}"/>
          </ac:picMkLst>
        </pc:picChg>
      </pc:sldChg>
    </pc:docChg>
  </pc:docChgLst>
  <pc:docChgLst>
    <pc:chgData name="Никола Алексеев" userId="ba66283bcb01e904" providerId="LiveId" clId="{9FA99FA1-656E-4361-BD8C-5D97150E1C72}"/>
    <pc:docChg chg="undo redo custSel addSld delSld modSld sldOrd">
      <pc:chgData name="Никола Алексеев" userId="ba66283bcb01e904" providerId="LiveId" clId="{9FA99FA1-656E-4361-BD8C-5D97150E1C72}" dt="2018-02-28T07:13:17.645" v="18947" actId="313"/>
      <pc:docMkLst>
        <pc:docMk/>
      </pc:docMkLst>
      <pc:sldChg chg="modSp add">
        <pc:chgData name="Никола Алексеев" userId="ba66283bcb01e904" providerId="LiveId" clId="{9FA99FA1-656E-4361-BD8C-5D97150E1C72}" dt="2018-02-28T07:13:17.645" v="18947" actId="313"/>
        <pc:sldMkLst>
          <pc:docMk/>
          <pc:sldMk cId="3786851374" sldId="286"/>
        </pc:sldMkLst>
        <pc:spChg chg="mod">
          <ac:chgData name="Никола Алексеев" userId="ba66283bcb01e904" providerId="LiveId" clId="{9FA99FA1-656E-4361-BD8C-5D97150E1C72}" dt="2018-02-28T07:13:17.645" v="18947" actId="313"/>
          <ac:spMkLst>
            <pc:docMk/>
            <pc:sldMk cId="3786851374" sldId="286"/>
            <ac:spMk id="6" creationId="{F83BAA0E-E212-4B09-A4D3-E2EF44929EAD}"/>
          </ac:spMkLst>
        </pc:spChg>
      </pc:sldChg>
    </pc:docChg>
  </pc:docChgLst>
  <pc:docChgLst>
    <pc:chgData name="Никола Алексеев" userId="ba66283bcb01e904" providerId="LiveId" clId="{2A33A846-0A88-4004-990B-250372F2D2F4}"/>
    <pc:docChg chg="undo redo custSel addSld delSld modSld sldOrd">
      <pc:chgData name="Никола Алексеев" userId="ba66283bcb01e904" providerId="LiveId" clId="{2A33A846-0A88-4004-990B-250372F2D2F4}" dt="2018-03-03T11:15:16.020" v="3607" actId="20577"/>
      <pc:docMkLst>
        <pc:docMk/>
      </pc:docMkLst>
      <pc:sldChg chg="addSp delSp modSp ord">
        <pc:chgData name="Никола Алексеев" userId="ba66283bcb01e904" providerId="LiveId" clId="{2A33A846-0A88-4004-990B-250372F2D2F4}" dt="2018-03-03T10:50:07.791" v="2015" actId="20577"/>
        <pc:sldMkLst>
          <pc:docMk/>
          <pc:sldMk cId="3786851374" sldId="286"/>
        </pc:sldMkLst>
        <pc:spChg chg="del">
          <ac:chgData name="Никола Алексеев" userId="ba66283bcb01e904" providerId="LiveId" clId="{2A33A846-0A88-4004-990B-250372F2D2F4}" dt="2018-03-03T10:44:33.524" v="1928" actId="478"/>
          <ac:spMkLst>
            <pc:docMk/>
            <pc:sldMk cId="3786851374" sldId="286"/>
            <ac:spMk id="3" creationId="{875FCFE7-578D-4068-AD05-36A0E90DBC75}"/>
          </ac:spMkLst>
        </pc:spChg>
        <pc:spChg chg="del mod">
          <ac:chgData name="Никола Алексеев" userId="ba66283bcb01e904" providerId="LiveId" clId="{2A33A846-0A88-4004-990B-250372F2D2F4}" dt="2018-03-03T10:44:36.617" v="1933" actId="478"/>
          <ac:spMkLst>
            <pc:docMk/>
            <pc:sldMk cId="3786851374" sldId="286"/>
            <ac:spMk id="4" creationId="{796C3D3A-5450-4384-BA8C-C0F143C4EF5E}"/>
          </ac:spMkLst>
        </pc:spChg>
        <pc:spChg chg="add">
          <ac:chgData name="Никола Алексеев" userId="ba66283bcb01e904" providerId="LiveId" clId="{2A33A846-0A88-4004-990B-250372F2D2F4}" dt="2018-03-03T10:44:37.473" v="1934" actId="20577"/>
          <ac:spMkLst>
            <pc:docMk/>
            <pc:sldMk cId="3786851374" sldId="286"/>
            <ac:spMk id="5" creationId="{36F778A2-82B3-41FF-BD82-97FDA22963DB}"/>
          </ac:spMkLst>
        </pc:spChg>
        <pc:spChg chg="del mod">
          <ac:chgData name="Никола Алексеев" userId="ba66283bcb01e904" providerId="LiveId" clId="{2A33A846-0A88-4004-990B-250372F2D2F4}" dt="2018-03-03T10:44:35.349" v="1931" actId="478"/>
          <ac:spMkLst>
            <pc:docMk/>
            <pc:sldMk cId="3786851374" sldId="286"/>
            <ac:spMk id="6" creationId="{F83BAA0E-E212-4B09-A4D3-E2EF44929EAD}"/>
          </ac:spMkLst>
        </pc:spChg>
        <pc:spChg chg="add">
          <ac:chgData name="Никола Алексеев" userId="ba66283bcb01e904" providerId="LiveId" clId="{2A33A846-0A88-4004-990B-250372F2D2F4}" dt="2018-03-03T10:44:37.473" v="1934" actId="20577"/>
          <ac:spMkLst>
            <pc:docMk/>
            <pc:sldMk cId="3786851374" sldId="286"/>
            <ac:spMk id="7" creationId="{A2BC3D6B-70BB-43CB-85DE-AC2747AE9B38}"/>
          </ac:spMkLst>
        </pc:spChg>
        <pc:spChg chg="add">
          <ac:chgData name="Никола Алексеев" userId="ba66283bcb01e904" providerId="LiveId" clId="{2A33A846-0A88-4004-990B-250372F2D2F4}" dt="2018-03-03T10:44:37.473" v="1934" actId="20577"/>
          <ac:spMkLst>
            <pc:docMk/>
            <pc:sldMk cId="3786851374" sldId="286"/>
            <ac:spMk id="8" creationId="{983DAC36-3062-4474-85DF-1C653B83D323}"/>
          </ac:spMkLst>
        </pc:spChg>
        <pc:spChg chg="add">
          <ac:chgData name="Никола Алексеев" userId="ba66283bcb01e904" providerId="LiveId" clId="{2A33A846-0A88-4004-990B-250372F2D2F4}" dt="2018-03-03T10:44:37.473" v="1934" actId="20577"/>
          <ac:spMkLst>
            <pc:docMk/>
            <pc:sldMk cId="3786851374" sldId="286"/>
            <ac:spMk id="9" creationId="{5E0563A2-350D-427B-AF4D-EAABA512B0C7}"/>
          </ac:spMkLst>
        </pc:spChg>
        <pc:spChg chg="add mod">
          <ac:chgData name="Никола Алексеев" userId="ba66283bcb01e904" providerId="LiveId" clId="{2A33A846-0A88-4004-990B-250372F2D2F4}" dt="2018-03-03T10:49:43.566" v="2010" actId="1076"/>
          <ac:spMkLst>
            <pc:docMk/>
            <pc:sldMk cId="3786851374" sldId="286"/>
            <ac:spMk id="10" creationId="{836D733C-0439-4BEA-9206-50B0E2648F61}"/>
          </ac:spMkLst>
        </pc:spChg>
        <pc:spChg chg="add mod ord">
          <ac:chgData name="Никола Алексеев" userId="ba66283bcb01e904" providerId="LiveId" clId="{2A33A846-0A88-4004-990B-250372F2D2F4}" dt="2018-03-03T10:49:43.566" v="2010" actId="1076"/>
          <ac:spMkLst>
            <pc:docMk/>
            <pc:sldMk cId="3786851374" sldId="286"/>
            <ac:spMk id="11" creationId="{74A0CEFB-B0D2-493E-A07B-13B2FEFDBD50}"/>
          </ac:spMkLst>
        </pc:spChg>
        <pc:picChg chg="add mod">
          <ac:chgData name="Никола Алексеев" userId="ba66283bcb01e904" providerId="LiveId" clId="{2A33A846-0A88-4004-990B-250372F2D2F4}" dt="2018-03-03T10:49:52.908" v="2014" actId="14100"/>
          <ac:picMkLst>
            <pc:docMk/>
            <pc:sldMk cId="3786851374" sldId="286"/>
            <ac:picMk id="2" creationId="{8B81C09F-C963-434F-846D-CC3724059635}"/>
          </ac:picMkLst>
        </pc:picChg>
      </pc:sldChg>
      <pc:sldChg chg="addSp delSp modSp add ord">
        <pc:chgData name="Никола Алексеев" userId="ba66283bcb01e904" providerId="LiveId" clId="{2A33A846-0A88-4004-990B-250372F2D2F4}" dt="2018-03-03T10:50:47.079" v="2078" actId="20577"/>
        <pc:sldMkLst>
          <pc:docMk/>
          <pc:sldMk cId="3556915235" sldId="287"/>
        </pc:sldMkLst>
        <pc:spChg chg="del">
          <ac:chgData name="Никола Алексеев" userId="ba66283bcb01e904" providerId="LiveId" clId="{2A33A846-0A88-4004-990B-250372F2D2F4}" dt="2018-03-03T10:20:10.521" v="38" actId="478"/>
          <ac:spMkLst>
            <pc:docMk/>
            <pc:sldMk cId="3556915235" sldId="287"/>
            <ac:spMk id="3" creationId="{875FCFE7-578D-4068-AD05-36A0E90DBC75}"/>
          </ac:spMkLst>
        </pc:spChg>
        <pc:spChg chg="del">
          <ac:chgData name="Никола Алексеев" userId="ba66283bcb01e904" providerId="LiveId" clId="{2A33A846-0A88-4004-990B-250372F2D2F4}" dt="2018-03-03T10:20:10.206" v="37" actId="478"/>
          <ac:spMkLst>
            <pc:docMk/>
            <pc:sldMk cId="3556915235" sldId="287"/>
            <ac:spMk id="4" creationId="{796C3D3A-5450-4384-BA8C-C0F143C4EF5E}"/>
          </ac:spMkLst>
        </pc:spChg>
        <pc:spChg chg="add mod">
          <ac:chgData name="Никола Алексеев" userId="ba66283bcb01e904" providerId="LiveId" clId="{2A33A846-0A88-4004-990B-250372F2D2F4}" dt="2018-03-03T10:21:40.334" v="94" actId="14100"/>
          <ac:spMkLst>
            <pc:docMk/>
            <pc:sldMk cId="3556915235" sldId="287"/>
            <ac:spMk id="5" creationId="{E3FF27F1-1839-4E86-A597-09B7379C8A56}"/>
          </ac:spMkLst>
        </pc:spChg>
        <pc:spChg chg="del">
          <ac:chgData name="Никола Алексеев" userId="ba66283bcb01e904" providerId="LiveId" clId="{2A33A846-0A88-4004-990B-250372F2D2F4}" dt="2018-03-03T10:20:12.364" v="39" actId="478"/>
          <ac:spMkLst>
            <pc:docMk/>
            <pc:sldMk cId="3556915235" sldId="287"/>
            <ac:spMk id="6" creationId="{F83BAA0E-E212-4B09-A4D3-E2EF44929EAD}"/>
          </ac:spMkLst>
        </pc:spChg>
        <pc:spChg chg="add mod">
          <ac:chgData name="Никола Алексеев" userId="ba66283bcb01e904" providerId="LiveId" clId="{2A33A846-0A88-4004-990B-250372F2D2F4}" dt="2018-03-03T10:37:10.750" v="1201" actId="1035"/>
          <ac:spMkLst>
            <pc:docMk/>
            <pc:sldMk cId="3556915235" sldId="287"/>
            <ac:spMk id="7" creationId="{603960FC-BE3E-4DE4-8390-26C6CD771B25}"/>
          </ac:spMkLst>
        </pc:spChg>
        <pc:spChg chg="add mod">
          <ac:chgData name="Никола Алексеев" userId="ba66283bcb01e904" providerId="LiveId" clId="{2A33A846-0A88-4004-990B-250372F2D2F4}" dt="2018-03-03T10:21:46.139" v="96" actId="14100"/>
          <ac:spMkLst>
            <pc:docMk/>
            <pc:sldMk cId="3556915235" sldId="287"/>
            <ac:spMk id="8" creationId="{10BA9762-0285-4E52-B45B-51F70CBAF1F0}"/>
          </ac:spMkLst>
        </pc:spChg>
        <pc:spChg chg="add mod">
          <ac:chgData name="Никола Алексеев" userId="ba66283bcb01e904" providerId="LiveId" clId="{2A33A846-0A88-4004-990B-250372F2D2F4}" dt="2018-03-03T10:21:37.405" v="92" actId="121"/>
          <ac:spMkLst>
            <pc:docMk/>
            <pc:sldMk cId="3556915235" sldId="287"/>
            <ac:spMk id="9" creationId="{FBABCC68-2677-4F0E-AD7B-3AE73AEE9E4F}"/>
          </ac:spMkLst>
        </pc:spChg>
        <pc:spChg chg="add mod">
          <ac:chgData name="Никола Алексеев" userId="ba66283bcb01e904" providerId="LiveId" clId="{2A33A846-0A88-4004-990B-250372F2D2F4}" dt="2018-03-03T10:50:47.079" v="2078" actId="20577"/>
          <ac:spMkLst>
            <pc:docMk/>
            <pc:sldMk cId="3556915235" sldId="287"/>
            <ac:spMk id="10" creationId="{6B54860F-95B9-40AD-9B4C-3566F6119711}"/>
          </ac:spMkLst>
        </pc:spChg>
        <pc:spChg chg="add mod">
          <ac:chgData name="Никола Алексеев" userId="ba66283bcb01e904" providerId="LiveId" clId="{2A33A846-0A88-4004-990B-250372F2D2F4}" dt="2018-03-03T10:44:05.871" v="1924" actId="113"/>
          <ac:spMkLst>
            <pc:docMk/>
            <pc:sldMk cId="3556915235" sldId="287"/>
            <ac:spMk id="11" creationId="{BFD319BD-1FDF-455F-9189-10DDE3F2A20F}"/>
          </ac:spMkLst>
        </pc:spChg>
        <pc:spChg chg="add mod">
          <ac:chgData name="Никола Алексеев" userId="ba66283bcb01e904" providerId="LiveId" clId="{2A33A846-0A88-4004-990B-250372F2D2F4}" dt="2018-03-03T10:43:38.066" v="1912" actId="113"/>
          <ac:spMkLst>
            <pc:docMk/>
            <pc:sldMk cId="3556915235" sldId="287"/>
            <ac:spMk id="12" creationId="{FB885EE7-8796-4611-BA37-D6F533C07917}"/>
          </ac:spMkLst>
        </pc:spChg>
        <pc:spChg chg="add mod">
          <ac:chgData name="Никола Алексеев" userId="ba66283bcb01e904" providerId="LiveId" clId="{2A33A846-0A88-4004-990B-250372F2D2F4}" dt="2018-03-03T10:39:49.694" v="1484" actId="571"/>
          <ac:spMkLst>
            <pc:docMk/>
            <pc:sldMk cId="3556915235" sldId="287"/>
            <ac:spMk id="13" creationId="{E1184245-70DF-44CF-BCBD-B716B8AC70C5}"/>
          </ac:spMkLst>
        </pc:spChg>
        <pc:spChg chg="add mod">
          <ac:chgData name="Никола Алексеев" userId="ba66283bcb01e904" providerId="LiveId" clId="{2A33A846-0A88-4004-990B-250372F2D2F4}" dt="2018-03-03T10:43:41.216" v="1913" actId="113"/>
          <ac:spMkLst>
            <pc:docMk/>
            <pc:sldMk cId="3556915235" sldId="287"/>
            <ac:spMk id="14" creationId="{45D5C66B-CF06-441D-BE22-32FA05E6D592}"/>
          </ac:spMkLst>
        </pc:spChg>
      </pc:sldChg>
      <pc:sldChg chg="addSp delSp modSp add">
        <pc:chgData name="Никола Алексеев" userId="ba66283bcb01e904" providerId="LiveId" clId="{2A33A846-0A88-4004-990B-250372F2D2F4}" dt="2018-03-03T11:15:16.020" v="3607" actId="20577"/>
        <pc:sldMkLst>
          <pc:docMk/>
          <pc:sldMk cId="3386887233" sldId="289"/>
        </pc:sldMkLst>
        <pc:spChg chg="del">
          <ac:chgData name="Никола Алексеев" userId="ba66283bcb01e904" providerId="LiveId" clId="{2A33A846-0A88-4004-990B-250372F2D2F4}" dt="2018-03-03T10:51:41.879" v="2081" actId="478"/>
          <ac:spMkLst>
            <pc:docMk/>
            <pc:sldMk cId="3386887233" sldId="289"/>
            <ac:spMk id="10" creationId="{836D733C-0439-4BEA-9206-50B0E2648F61}"/>
          </ac:spMkLst>
        </pc:spChg>
        <pc:spChg chg="del">
          <ac:chgData name="Никола Алексеев" userId="ba66283bcb01e904" providerId="LiveId" clId="{2A33A846-0A88-4004-990B-250372F2D2F4}" dt="2018-03-03T10:51:40.369" v="2080" actId="478"/>
          <ac:spMkLst>
            <pc:docMk/>
            <pc:sldMk cId="3386887233" sldId="289"/>
            <ac:spMk id="11" creationId="{74A0CEFB-B0D2-493E-A07B-13B2FEFDBD50}"/>
          </ac:spMkLst>
        </pc:spChg>
        <pc:spChg chg="add mod">
          <ac:chgData name="Никола Алексеев" userId="ba66283bcb01e904" providerId="LiveId" clId="{2A33A846-0A88-4004-990B-250372F2D2F4}" dt="2018-03-03T11:08:58.661" v="3153" actId="20577"/>
          <ac:spMkLst>
            <pc:docMk/>
            <pc:sldMk cId="3386887233" sldId="289"/>
            <ac:spMk id="12" creationId="{B1174619-3454-4414-A131-F9C345A54116}"/>
          </ac:spMkLst>
        </pc:spChg>
        <pc:spChg chg="add mod">
          <ac:chgData name="Никола Алексеев" userId="ba66283bcb01e904" providerId="LiveId" clId="{2A33A846-0A88-4004-990B-250372F2D2F4}" dt="2018-03-03T11:08:38.368" v="3150" actId="1076"/>
          <ac:spMkLst>
            <pc:docMk/>
            <pc:sldMk cId="3386887233" sldId="289"/>
            <ac:spMk id="13" creationId="{C0E0A22C-9A9F-46B1-A32C-02227C1E0CAA}"/>
          </ac:spMkLst>
        </pc:spChg>
        <pc:spChg chg="add mod">
          <ac:chgData name="Никола Алексеев" userId="ba66283bcb01e904" providerId="LiveId" clId="{2A33A846-0A88-4004-990B-250372F2D2F4}" dt="2018-03-03T11:09:23.360" v="3174" actId="20577"/>
          <ac:spMkLst>
            <pc:docMk/>
            <pc:sldMk cId="3386887233" sldId="289"/>
            <ac:spMk id="14" creationId="{364EBFA3-64D1-4276-82BB-5A20E39AAF79}"/>
          </ac:spMkLst>
        </pc:spChg>
        <pc:spChg chg="add mod">
          <ac:chgData name="Никола Алексеев" userId="ba66283bcb01e904" providerId="LiveId" clId="{2A33A846-0A88-4004-990B-250372F2D2F4}" dt="2018-03-03T11:15:16.020" v="3607" actId="20577"/>
          <ac:spMkLst>
            <pc:docMk/>
            <pc:sldMk cId="3386887233" sldId="289"/>
            <ac:spMk id="15" creationId="{B5C03451-A3F4-4A4A-B318-2FFF0E688CB4}"/>
          </ac:spMkLst>
        </pc:spChg>
        <pc:picChg chg="del">
          <ac:chgData name="Никола Алексеев" userId="ba66283bcb01e904" providerId="LiveId" clId="{2A33A846-0A88-4004-990B-250372F2D2F4}" dt="2018-03-03T10:51:42.626" v="2082" actId="478"/>
          <ac:picMkLst>
            <pc:docMk/>
            <pc:sldMk cId="3386887233" sldId="289"/>
            <ac:picMk id="2" creationId="{8B81C09F-C963-434F-846D-CC3724059635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8C1CC-B947-4082-943C-2B15D0562C1D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5C300-19CC-4360-A650-4F04F63F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60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933C-7502-4F4D-819B-1376D6816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F970D-4C44-4675-AC1D-2452B2D10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A371D-EDD3-49FB-A5E7-B8C2B4A7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11.3.2018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BA1B-E053-4C8C-BCB6-32A726F7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369A6-CA85-4F4E-9B7F-D58C297C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889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74AD-169E-43A5-B98F-253891EC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BA573-C352-46A1-A9D7-969987561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A29C4-F0DF-473A-AF84-3572AB72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11.3.2018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CF1D9-AFA4-437D-A014-D039F7460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A2EBE-A687-45F8-8E43-CCF51EF8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678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73D44B-91FC-4E46-AE45-86CE8E7B6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0A9D6-0319-40A3-9E6B-3B0EFA4D4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C1A50-5C87-467B-A7C4-6A0843C6A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11.3.2018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BC687-7231-499D-8C04-D28756B3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55FB4-382C-4E6C-BBCE-22AE7988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066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ACE3-ABA5-497F-B402-8DC42C9D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BAC3-966A-4323-B970-65C29C5C4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EECC1-969E-4374-A0DD-07E2D200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11.3.2018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A7379-2F0D-4A22-9D95-49696991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7ADAC-87AE-4D25-8BAD-B49421DF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8480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9FEC6-6106-46A3-8A0C-60F10327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98B17-A0BB-40E9-83F6-2E40901B6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A77B6-F3A8-4FFC-8BD6-A29631558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11.3.2018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F541E-40C5-4DF5-9AA4-FFCA1167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717A8-6EFF-40A3-985A-8490714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429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55F1-3114-49B5-9D34-27437253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6BF2-AF0B-49F5-A1C8-5CB2F790A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D1C98-6F43-458F-B026-1488F7958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004A0-CB96-4E21-A678-39C37D81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11.3.2018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D6B65-1FD8-42A4-981A-749270DB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C0180-9791-4ADE-AC70-BBFA48C7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65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678D-06CA-4FEF-AD6D-A6D964F95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8CE19-F3D8-438D-B282-EEB9C3534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17B3B-DE24-4C27-AE02-BD9B02582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DADFA-C86F-45C1-9080-2C819119E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10FA5-BA5C-4015-9938-75250F248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99F4F8-4FA0-4CA7-83CF-68B226751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11.3.2018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9F1EEA-F77A-4867-B273-1F987A31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72CA16-9CF3-4CCC-A83C-D9D3A44A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693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BF20-E7FE-4C1F-B608-A6C42F07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095-00C9-4121-A228-191E2138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11.3.2018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7DFE8F-1202-47BA-9792-057A0666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9FDE9-94C5-4215-A342-838337B7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8597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29D22-9E35-46EE-95EF-E9FF5BF2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11.3.2018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B0981-6755-4D46-8493-5418DA11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33BF2-6C03-46BC-886C-809FAE44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520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244E-0219-43C8-A462-B050AA4D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5FA65-5CA4-463A-9653-0B8D95647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1A1CD-C086-4BE4-834F-180F923D5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A7BD2-BB30-43ED-B2E9-68F264A5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11.3.2018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72E9B-A662-4F9C-9FE8-1FE0FBDF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2D642-3213-4582-B6A8-060F5A8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411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7C6F-C4A2-46D6-A487-225B0FCA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AB7E70-EBC2-402A-89FD-40654F189E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F0FA0-5A0C-43E8-8135-3CEA15027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92137-F02A-4210-BC94-6E446089D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11.3.2018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40B88-271D-4CB6-89D9-8A4280A39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59E73-3BF7-4DBB-8EDF-B328D926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58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E57163-5E5E-4024-B604-AEA9E8F6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5B0FA-BCB3-430E-BA86-275B53648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7461D-826C-4354-9110-58738FC38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92D70-B9B3-42E8-972A-1A494C668E52}" type="datetimeFigureOut">
              <a:rPr lang="bg-BG" smtClean="0"/>
              <a:t>11.3.2018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3AA24-6BFD-4CC2-B305-AD5B64DBD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13ACE-E4D9-40D6-9282-7A6BF98C1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042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o.gl/VvndS7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.png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o.gl/AM9TR2" TargetMode="Externa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o.gl/ByVw9Y" TargetMode="Externa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o.gl/1hsBqD" TargetMode="Externa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958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3EC9B3-ED2F-4E36-8316-37033E81C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63" y="301633"/>
            <a:ext cx="4049761" cy="4809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F6E9E5-227C-4228-A8D7-047955AF83CC}"/>
              </a:ext>
            </a:extLst>
          </p:cNvPr>
          <p:cNvSpPr txBox="1"/>
          <p:nvPr/>
        </p:nvSpPr>
        <p:spPr>
          <a:xfrm>
            <a:off x="2941552" y="2272725"/>
            <a:ext cx="301556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Хипервръзки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DF85F-380B-41EF-B3B6-D2184602A66C}"/>
              </a:ext>
            </a:extLst>
          </p:cNvPr>
          <p:cNvSpPr/>
          <p:nvPr/>
        </p:nvSpPr>
        <p:spPr>
          <a:xfrm>
            <a:off x="0" y="-22820"/>
            <a:ext cx="183569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0A8C2-AC59-4F97-A8AE-608011093739}"/>
              </a:ext>
            </a:extLst>
          </p:cNvPr>
          <p:cNvSpPr txBox="1"/>
          <p:nvPr/>
        </p:nvSpPr>
        <p:spPr>
          <a:xfrm>
            <a:off x="89756" y="24634"/>
            <a:ext cx="174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07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464005" y="0"/>
            <a:ext cx="679995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987824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898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Хипервръзки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7BA09-71B4-46F4-BDA7-E27359B6A356}"/>
              </a:ext>
            </a:extLst>
          </p:cNvPr>
          <p:cNvSpPr txBox="1"/>
          <p:nvPr/>
        </p:nvSpPr>
        <p:spPr>
          <a:xfrm>
            <a:off x="467544" y="553244"/>
            <a:ext cx="82809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Някой от основните функции на даден сайт, са: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Лесното преминаване от една страница на друга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 един сайт към друг сайт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 една локация на дадена страница към друга.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FEDFC1-AB5B-41C6-B3BF-FABB0FCD3657}"/>
              </a:ext>
            </a:extLst>
          </p:cNvPr>
          <p:cNvSpPr txBox="1"/>
          <p:nvPr/>
        </p:nvSpPr>
        <p:spPr>
          <a:xfrm>
            <a:off x="467544" y="1537143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Всичко това може да се постигне със &lt;</a:t>
            </a:r>
            <a:r>
              <a:rPr lang="en-US" sz="1400" dirty="0">
                <a:solidFill>
                  <a:srgbClr val="0070C0"/>
                </a:solidFill>
              </a:rPr>
              <a:t>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&lt;/</a:t>
            </a:r>
            <a:r>
              <a:rPr lang="bg-BG" sz="1400" dirty="0">
                <a:solidFill>
                  <a:srgbClr val="0070C0"/>
                </a:solidFill>
              </a:rPr>
              <a:t>а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6CE3B8-04EA-4344-98AF-D32BC5CB2558}"/>
              </a:ext>
            </a:extLst>
          </p:cNvPr>
          <p:cNvSpPr/>
          <p:nvPr/>
        </p:nvSpPr>
        <p:spPr>
          <a:xfrm>
            <a:off x="0" y="1921396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99EA0B-C879-46BD-B1B7-FEB441DA3893}"/>
              </a:ext>
            </a:extLst>
          </p:cNvPr>
          <p:cNvSpPr txBox="1"/>
          <p:nvPr/>
        </p:nvSpPr>
        <p:spPr>
          <a:xfrm>
            <a:off x="263256" y="2050603"/>
            <a:ext cx="8689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2400" b="1" dirty="0">
                <a:solidFill>
                  <a:srgbClr val="0070C0"/>
                </a:solidFill>
              </a:rPr>
              <a:t>a </a:t>
            </a:r>
            <a:r>
              <a:rPr lang="en-GB" sz="2400" b="1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www.cosmos4all.com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&gt;Explore the cosmos</a:t>
            </a:r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2400" b="1" dirty="0">
                <a:solidFill>
                  <a:srgbClr val="0070C0"/>
                </a:solidFill>
              </a:rPr>
              <a:t>a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933250-8BAC-443C-A39D-048D5C42C6AB}"/>
              </a:ext>
            </a:extLst>
          </p:cNvPr>
          <p:cNvSpPr txBox="1"/>
          <p:nvPr/>
        </p:nvSpPr>
        <p:spPr>
          <a:xfrm>
            <a:off x="467544" y="2713484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Адресът във атрибута </a:t>
            </a:r>
            <a:r>
              <a:rPr lang="en-US" sz="1400" b="1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 да бъде както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absolute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така и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relative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76EFF8-CE32-491E-8315-C8C6A0C97280}"/>
              </a:ext>
            </a:extLst>
          </p:cNvPr>
          <p:cNvSpPr txBox="1"/>
          <p:nvPr/>
        </p:nvSpPr>
        <p:spPr>
          <a:xfrm>
            <a:off x="467544" y="3022499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 подразбиране, съдържанието на &lt;а&gt;&lt;/а&gt; бива форматирано по специфичен начин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точния начин на визуализация варира при различните браузъри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74B7A5-EABD-4E7D-B2B8-393DB411B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000"/>
          <a:stretch/>
        </p:blipFill>
        <p:spPr>
          <a:xfrm>
            <a:off x="2627784" y="3721596"/>
            <a:ext cx="3209925" cy="1111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9473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7964253" y="0"/>
            <a:ext cx="117974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987824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898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Хипервръзки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7964253" y="39982"/>
            <a:ext cx="1179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Target attribute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7BA09-71B4-46F4-BDA7-E27359B6A356}"/>
              </a:ext>
            </a:extLst>
          </p:cNvPr>
          <p:cNvSpPr txBox="1"/>
          <p:nvPr/>
        </p:nvSpPr>
        <p:spPr>
          <a:xfrm>
            <a:off x="467544" y="913284"/>
            <a:ext cx="8280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Със параметъра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target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можем да зададем на браузъра, къде да отвори зададения линк.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blank</a:t>
            </a: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зарежда линкът във нов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зарежда зададения адрес във същия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tab/window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където се намира самия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&lt;a&gt;&lt;/a&gt;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_parent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_top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framename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Отнася се за по-сложни вложени структури.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6CE3B8-04EA-4344-98AF-D32BC5CB2558}"/>
              </a:ext>
            </a:extLst>
          </p:cNvPr>
          <p:cNvSpPr/>
          <p:nvPr/>
        </p:nvSpPr>
        <p:spPr>
          <a:xfrm>
            <a:off x="0" y="2137420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99EA0B-C879-46BD-B1B7-FEB441DA3893}"/>
              </a:ext>
            </a:extLst>
          </p:cNvPr>
          <p:cNvSpPr txBox="1"/>
          <p:nvPr/>
        </p:nvSpPr>
        <p:spPr>
          <a:xfrm>
            <a:off x="263256" y="2266627"/>
            <a:ext cx="8689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b="1" dirty="0">
                <a:solidFill>
                  <a:srgbClr val="0070C0"/>
                </a:solidFill>
              </a:rPr>
              <a:t>a </a:t>
            </a:r>
            <a:r>
              <a:rPr lang="en-GB" b="1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www.cosmos4all.com/mars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target=“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_blank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Mars</a:t>
            </a:r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b="1" dirty="0">
                <a:solidFill>
                  <a:srgbClr val="0070C0"/>
                </a:solidFill>
              </a:rPr>
              <a:t>a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E655A-E834-466A-A852-16588147C6FB}"/>
              </a:ext>
            </a:extLst>
          </p:cNvPr>
          <p:cNvSpPr txBox="1"/>
          <p:nvPr/>
        </p:nvSpPr>
        <p:spPr>
          <a:xfrm>
            <a:off x="467544" y="3134027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Препоръчително е всички линкове водещи към друга страница във същия сайт да бъдат зададени със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target=“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_self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а всички връзки водещи към външни сайтове да бъдат със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target=“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_blank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DFC792-2976-4822-A78F-B149F155DEEB}"/>
              </a:ext>
            </a:extLst>
          </p:cNvPr>
          <p:cNvSpPr txBox="1"/>
          <p:nvPr/>
        </p:nvSpPr>
        <p:spPr>
          <a:xfrm>
            <a:off x="467544" y="3777515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ситуацията, в която атрибутът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target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 пропуснат, браузъра ще го възприеме, все едно че е зададен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target=“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_self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62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604448" y="0"/>
            <a:ext cx="539552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405019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4050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Изображения и Хипервръзки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7038AB-E152-46AF-B48C-4515CB678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16" y="26109"/>
            <a:ext cx="304801" cy="3048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467544" y="625252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Създайте две страници, които да изглеждат както посочените по-долу изображения.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Поне на едно място във всяка страница, трябва да има връзка към другата.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12F259-D65C-4359-AB79-8D5C8014C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287179"/>
            <a:ext cx="2791785" cy="3499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064B2C-F1DA-4933-AE66-A630551DA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1287179"/>
            <a:ext cx="2791785" cy="3499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6B6575-E3F2-468E-A46F-3A5603E6C70F}"/>
              </a:ext>
            </a:extLst>
          </p:cNvPr>
          <p:cNvSpPr txBox="1"/>
          <p:nvPr/>
        </p:nvSpPr>
        <p:spPr>
          <a:xfrm>
            <a:off x="7030153" y="2569468"/>
            <a:ext cx="171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goo.gl/VvndS7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13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D89A4E0-28AD-49BD-A96E-CA0B17922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63" y="301633"/>
            <a:ext cx="4049761" cy="4809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F6E9E5-227C-4228-A8D7-047955AF83CC}"/>
              </a:ext>
            </a:extLst>
          </p:cNvPr>
          <p:cNvSpPr txBox="1"/>
          <p:nvPr/>
        </p:nvSpPr>
        <p:spPr>
          <a:xfrm>
            <a:off x="3190345" y="2209428"/>
            <a:ext cx="2690160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Списъци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DF85F-380B-41EF-B3B6-D2184602A66C}"/>
              </a:ext>
            </a:extLst>
          </p:cNvPr>
          <p:cNvSpPr/>
          <p:nvPr/>
        </p:nvSpPr>
        <p:spPr>
          <a:xfrm>
            <a:off x="0" y="-22820"/>
            <a:ext cx="183569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0A8C2-AC59-4F97-A8AE-608011093739}"/>
              </a:ext>
            </a:extLst>
          </p:cNvPr>
          <p:cNvSpPr txBox="1"/>
          <p:nvPr/>
        </p:nvSpPr>
        <p:spPr>
          <a:xfrm>
            <a:off x="89756" y="24634"/>
            <a:ext cx="174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559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7964253" y="0"/>
            <a:ext cx="117974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Списъци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7988159" y="37889"/>
            <a:ext cx="11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Unordered list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7BA09-71B4-46F4-BDA7-E27359B6A356}"/>
              </a:ext>
            </a:extLst>
          </p:cNvPr>
          <p:cNvSpPr txBox="1"/>
          <p:nvPr/>
        </p:nvSpPr>
        <p:spPr>
          <a:xfrm>
            <a:off x="467544" y="1057300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Във много ситуации се налага да се покаже списък, във който всички точките има равна тежест.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6CE3B8-04EA-4344-98AF-D32BC5CB2558}"/>
              </a:ext>
            </a:extLst>
          </p:cNvPr>
          <p:cNvSpPr/>
          <p:nvPr/>
        </p:nvSpPr>
        <p:spPr>
          <a:xfrm>
            <a:off x="0" y="1743959"/>
            <a:ext cx="6036936" cy="180020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99EA0B-C879-46BD-B1B7-FEB441DA3893}"/>
              </a:ext>
            </a:extLst>
          </p:cNvPr>
          <p:cNvSpPr txBox="1"/>
          <p:nvPr/>
        </p:nvSpPr>
        <p:spPr>
          <a:xfrm>
            <a:off x="321898" y="1766896"/>
            <a:ext cx="43087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ul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Меркурий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3" algn="ctr"/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Венера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3"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Земя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3"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Марс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pPr algn="ctr"/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b="1" dirty="0">
                <a:solidFill>
                  <a:srgbClr val="0070C0"/>
                </a:solidFill>
              </a:rPr>
              <a:t>ul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991CC1-179F-4017-9066-FF7325093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1705372"/>
            <a:ext cx="3181350" cy="1866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050D060-88EC-41CA-8096-1B73F3BF5FC5}"/>
              </a:ext>
            </a:extLst>
          </p:cNvPr>
          <p:cNvSpPr txBox="1"/>
          <p:nvPr/>
        </p:nvSpPr>
        <p:spPr>
          <a:xfrm>
            <a:off x="467544" y="3903296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ul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Unordered list</a:t>
            </a:r>
          </a:p>
          <a:p>
            <a:r>
              <a:rPr lang="en-US" sz="1400" dirty="0">
                <a:solidFill>
                  <a:srgbClr val="0070C0"/>
                </a:solidFill>
              </a:rPr>
              <a:t>li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List item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117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D07A402-B643-4859-A1C7-7AD46F985C94}"/>
              </a:ext>
            </a:extLst>
          </p:cNvPr>
          <p:cNvSpPr/>
          <p:nvPr/>
        </p:nvSpPr>
        <p:spPr>
          <a:xfrm>
            <a:off x="0" y="1489348"/>
            <a:ext cx="9180512" cy="180020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7964253" y="0"/>
            <a:ext cx="117974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Списъци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9C65A-FD81-4184-BC3D-E6343B383AA9}"/>
              </a:ext>
            </a:extLst>
          </p:cNvPr>
          <p:cNvSpPr txBox="1"/>
          <p:nvPr/>
        </p:nvSpPr>
        <p:spPr>
          <a:xfrm>
            <a:off x="467544" y="697260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Освен в случай, че искаме да визуализираме списък, &lt;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ul&gt;&lt;/ul&gt;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 да бъде използван и за много други цели. В основата стои фактът, че след прилагането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тагът може да се направи да изглежда по много различни начини.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E994A6B-4ED5-4313-8DE3-8130A4B431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8309801"/>
              </p:ext>
            </p:extLst>
          </p:nvPr>
        </p:nvGraphicFramePr>
        <p:xfrm>
          <a:off x="796062" y="1795389"/>
          <a:ext cx="2339104" cy="1169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4" imgW="3809520" imgH="1904760" progId="">
                  <p:embed/>
                </p:oleObj>
              </mc:Choice>
              <mc:Fallback>
                <p:oleObj r:id="rId4" imgW="3809520" imgH="190476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E994A6B-4ED5-4313-8DE3-8130A4B431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6062" y="1795389"/>
                        <a:ext cx="2339104" cy="1169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BA26F5-65CD-4098-8D4C-AEDFE2C08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436009"/>
              </p:ext>
            </p:extLst>
          </p:nvPr>
        </p:nvGraphicFramePr>
        <p:xfrm>
          <a:off x="3297762" y="1795389"/>
          <a:ext cx="2339104" cy="1169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r:id="rId6" imgW="3809520" imgH="1904760" progId="">
                  <p:embed/>
                </p:oleObj>
              </mc:Choice>
              <mc:Fallback>
                <p:oleObj r:id="rId6" imgW="3809520" imgH="19047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EBA26F5-65CD-4098-8D4C-AEDFE2C08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97762" y="1795389"/>
                        <a:ext cx="2339104" cy="1169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658668E-91CB-4CDC-8F32-7BD29ED418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2676807"/>
              </p:ext>
            </p:extLst>
          </p:nvPr>
        </p:nvGraphicFramePr>
        <p:xfrm>
          <a:off x="5868144" y="1795389"/>
          <a:ext cx="2339104" cy="1169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r:id="rId8" imgW="3809520" imgH="1904760" progId="">
                  <p:embed/>
                </p:oleObj>
              </mc:Choice>
              <mc:Fallback>
                <p:oleObj r:id="rId8" imgW="3809520" imgH="190476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658668E-91CB-4CDC-8F32-7BD29ED41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68144" y="1795389"/>
                        <a:ext cx="2339104" cy="1169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B03334A-6D52-4EBD-8011-965BC32EBF1C}"/>
              </a:ext>
            </a:extLst>
          </p:cNvPr>
          <p:cNvSpPr txBox="1"/>
          <p:nvPr/>
        </p:nvSpPr>
        <p:spPr>
          <a:xfrm>
            <a:off x="467544" y="3433564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показания по-горе пример, трите картички са визуализирани по съвсем различен начин от стандартния списък със точки, но същността е абсолютно същата : списък с равни по тежест елементи.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4E586E-44D2-4404-A71B-241487D54DBA}"/>
              </a:ext>
            </a:extLst>
          </p:cNvPr>
          <p:cNvSpPr txBox="1"/>
          <p:nvPr/>
        </p:nvSpPr>
        <p:spPr>
          <a:xfrm>
            <a:off x="467544" y="4100800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Използването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&lt;ul&gt;&lt;/ul&gt;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ситуации като горната, спомага работата както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 engines,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така и на хората с увредено зрение, използващи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screen reader.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62D69F-D485-4C18-A2DF-0F5F5AA0259E}"/>
              </a:ext>
            </a:extLst>
          </p:cNvPr>
          <p:cNvSpPr txBox="1"/>
          <p:nvPr/>
        </p:nvSpPr>
        <p:spPr>
          <a:xfrm>
            <a:off x="7988159" y="37889"/>
            <a:ext cx="11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Unordered list</a:t>
            </a:r>
            <a:endParaRPr lang="bg-BG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936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204832" y="0"/>
            <a:ext cx="939168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Списъци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8204832" y="39982"/>
            <a:ext cx="939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Ordered list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9C65A-FD81-4184-BC3D-E6343B383AA9}"/>
              </a:ext>
            </a:extLst>
          </p:cNvPr>
          <p:cNvSpPr txBox="1"/>
          <p:nvPr/>
        </p:nvSpPr>
        <p:spPr>
          <a:xfrm>
            <a:off x="467544" y="1057300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създаването на списък, в който елементите заемат точно определени позиции се използва следния таг: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7D7D7-F029-4478-8B31-2A0A742C7A2B}"/>
              </a:ext>
            </a:extLst>
          </p:cNvPr>
          <p:cNvSpPr/>
          <p:nvPr/>
        </p:nvSpPr>
        <p:spPr>
          <a:xfrm>
            <a:off x="0" y="1738803"/>
            <a:ext cx="6228184" cy="1754326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F78926-5E8F-49FE-ADE9-4A090A66D48B}"/>
              </a:ext>
            </a:extLst>
          </p:cNvPr>
          <p:cNvSpPr txBox="1"/>
          <p:nvPr/>
        </p:nvSpPr>
        <p:spPr>
          <a:xfrm>
            <a:off x="321898" y="1738803"/>
            <a:ext cx="43087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bg-BG" b="1" dirty="0">
                <a:solidFill>
                  <a:srgbClr val="0070C0"/>
                </a:solidFill>
              </a:rPr>
              <a:t>о</a:t>
            </a:r>
            <a:r>
              <a:rPr lang="en-US" b="1" dirty="0">
                <a:solidFill>
                  <a:srgbClr val="0070C0"/>
                </a:solidFill>
              </a:rPr>
              <a:t>l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Меркурий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3" algn="ctr"/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Венера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3"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Земя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3"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Марс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pPr algn="ctr"/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bg-BG" b="1" dirty="0">
                <a:solidFill>
                  <a:srgbClr val="0070C0"/>
                </a:solidFill>
              </a:rPr>
              <a:t>о</a:t>
            </a:r>
            <a:r>
              <a:rPr lang="en-US" b="1" dirty="0">
                <a:solidFill>
                  <a:srgbClr val="0070C0"/>
                </a:solidFill>
              </a:rPr>
              <a:t>l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9FB5B-CBC4-4159-A48B-59FD6B25A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705372"/>
            <a:ext cx="3248025" cy="1800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AC0D90-F7F2-45E0-AFA5-98F466662028}"/>
              </a:ext>
            </a:extLst>
          </p:cNvPr>
          <p:cNvSpPr txBox="1"/>
          <p:nvPr/>
        </p:nvSpPr>
        <p:spPr>
          <a:xfrm>
            <a:off x="467544" y="3903296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ol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Ordered list</a:t>
            </a:r>
          </a:p>
          <a:p>
            <a:r>
              <a:rPr lang="en-US" sz="1400" dirty="0">
                <a:solidFill>
                  <a:srgbClr val="0070C0"/>
                </a:solidFill>
              </a:rPr>
              <a:t>li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List item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043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204832" y="0"/>
            <a:ext cx="939168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Списъци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8204832" y="39982"/>
            <a:ext cx="939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Ordered list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9C65A-FD81-4184-BC3D-E6343B383AA9}"/>
              </a:ext>
            </a:extLst>
          </p:cNvPr>
          <p:cNvSpPr txBox="1"/>
          <p:nvPr/>
        </p:nvSpPr>
        <p:spPr>
          <a:xfrm>
            <a:off x="449062" y="848962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 да бъде зададено началото на броенето чрез атрибута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Видът на самата енумерация може да се зададе чрез атрибута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има една от следните стойности: </a:t>
            </a:r>
          </a:p>
          <a:p>
            <a:pPr algn="ctr"/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 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|  A  |  a  |  I  |  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7D7D7-F029-4478-8B31-2A0A742C7A2B}"/>
              </a:ext>
            </a:extLst>
          </p:cNvPr>
          <p:cNvSpPr/>
          <p:nvPr/>
        </p:nvSpPr>
        <p:spPr>
          <a:xfrm>
            <a:off x="0" y="2209428"/>
            <a:ext cx="6228184" cy="1754326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F78926-5E8F-49FE-ADE9-4A090A66D48B}"/>
              </a:ext>
            </a:extLst>
          </p:cNvPr>
          <p:cNvSpPr txBox="1"/>
          <p:nvPr/>
        </p:nvSpPr>
        <p:spPr>
          <a:xfrm>
            <a:off x="1491548" y="2209428"/>
            <a:ext cx="30979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bg-BG" b="1" dirty="0">
                <a:solidFill>
                  <a:srgbClr val="0070C0"/>
                </a:solidFill>
              </a:rPr>
              <a:t>о</a:t>
            </a:r>
            <a:r>
              <a:rPr lang="en-US" b="1" dirty="0">
                <a:solidFill>
                  <a:srgbClr val="0070C0"/>
                </a:solidFill>
              </a:rPr>
              <a:t>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start=“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type=“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Меркурий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Венера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Земя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&lt;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Марс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li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bg-BG" b="1" dirty="0">
                <a:solidFill>
                  <a:srgbClr val="0070C0"/>
                </a:solidFill>
              </a:rPr>
              <a:t>о</a:t>
            </a:r>
            <a:r>
              <a:rPr lang="en-US" b="1" dirty="0">
                <a:solidFill>
                  <a:srgbClr val="0070C0"/>
                </a:solidFill>
              </a:rPr>
              <a:t>l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0CC98B-40DF-46A0-956E-179AF08C4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2172191"/>
            <a:ext cx="3152775" cy="1828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431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CEB4B5-A14E-4753-BD2B-9BCD799AB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63" y="301633"/>
            <a:ext cx="4049761" cy="4809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F6E9E5-227C-4228-A8D7-047955AF83CC}"/>
              </a:ext>
            </a:extLst>
          </p:cNvPr>
          <p:cNvSpPr txBox="1"/>
          <p:nvPr/>
        </p:nvSpPr>
        <p:spPr>
          <a:xfrm>
            <a:off x="3131840" y="2209428"/>
            <a:ext cx="2715808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Таблици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DF85F-380B-41EF-B3B6-D2184602A66C}"/>
              </a:ext>
            </a:extLst>
          </p:cNvPr>
          <p:cNvSpPr/>
          <p:nvPr/>
        </p:nvSpPr>
        <p:spPr>
          <a:xfrm>
            <a:off x="0" y="-22820"/>
            <a:ext cx="183569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0A8C2-AC59-4F97-A8AE-608011093739}"/>
              </a:ext>
            </a:extLst>
          </p:cNvPr>
          <p:cNvSpPr txBox="1"/>
          <p:nvPr/>
        </p:nvSpPr>
        <p:spPr>
          <a:xfrm>
            <a:off x="89756" y="24634"/>
            <a:ext cx="174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618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53A987-A971-4724-BE49-70DA86F82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63" y="301633"/>
            <a:ext cx="4049761" cy="48096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B2A779-9434-4E8D-AB57-02E0F42E7D1D}"/>
              </a:ext>
            </a:extLst>
          </p:cNvPr>
          <p:cNvSpPr/>
          <p:nvPr/>
        </p:nvSpPr>
        <p:spPr>
          <a:xfrm>
            <a:off x="0" y="-22820"/>
            <a:ext cx="183569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4A134E-5482-48C2-9C21-C7A17D95B224}"/>
              </a:ext>
            </a:extLst>
          </p:cNvPr>
          <p:cNvSpPr txBox="1"/>
          <p:nvPr/>
        </p:nvSpPr>
        <p:spPr>
          <a:xfrm>
            <a:off x="89756" y="24634"/>
            <a:ext cx="174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6E9E5-227C-4228-A8D7-047955AF83CC}"/>
              </a:ext>
            </a:extLst>
          </p:cNvPr>
          <p:cNvSpPr txBox="1"/>
          <p:nvPr/>
        </p:nvSpPr>
        <p:spPr>
          <a:xfrm>
            <a:off x="2987824" y="2258095"/>
            <a:ext cx="310694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Изображения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915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Таблици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9C65A-FD81-4184-BC3D-E6343B383AA9}"/>
              </a:ext>
            </a:extLst>
          </p:cNvPr>
          <p:cNvSpPr txBox="1"/>
          <p:nvPr/>
        </p:nvSpPr>
        <p:spPr>
          <a:xfrm>
            <a:off x="467544" y="664721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Таблиците във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могат да бъдат използвани по много различни начини но основното им предназначение е да представят данни във табличен вид.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7D7D7-F029-4478-8B31-2A0A742C7A2B}"/>
              </a:ext>
            </a:extLst>
          </p:cNvPr>
          <p:cNvSpPr/>
          <p:nvPr/>
        </p:nvSpPr>
        <p:spPr>
          <a:xfrm>
            <a:off x="0" y="1345332"/>
            <a:ext cx="9144000" cy="353028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F78926-5E8F-49FE-ADE9-4A090A66D48B}"/>
              </a:ext>
            </a:extLst>
          </p:cNvPr>
          <p:cNvSpPr txBox="1"/>
          <p:nvPr/>
        </p:nvSpPr>
        <p:spPr>
          <a:xfrm>
            <a:off x="539552" y="1345332"/>
            <a:ext cx="48086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rgbClr val="0070C0"/>
                </a:solidFill>
              </a:rPr>
              <a:t>table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&lt;</a:t>
            </a:r>
            <a:r>
              <a:rPr lang="en-US" sz="1600" b="1" dirty="0" err="1">
                <a:solidFill>
                  <a:srgbClr val="0070C0"/>
                </a:solidFill>
              </a:rPr>
              <a:t>th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Космонавт&lt;/</a:t>
            </a:r>
            <a:r>
              <a:rPr lang="en-US" sz="1600" b="1" dirty="0" err="1">
                <a:solidFill>
                  <a:srgbClr val="0070C0"/>
                </a:solidFill>
              </a:rPr>
              <a:t>th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&lt;</a:t>
            </a:r>
            <a:r>
              <a:rPr lang="en-US" sz="1600" b="1" dirty="0" err="1">
                <a:solidFill>
                  <a:srgbClr val="0070C0"/>
                </a:solidFill>
              </a:rPr>
              <a:t>th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Държава&lt;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1600" b="1" dirty="0" err="1">
                <a:solidFill>
                  <a:srgbClr val="0070C0"/>
                </a:solidFill>
              </a:rPr>
              <a:t>ht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&lt;/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rgbClr val="0070C0"/>
                </a:solidFill>
              </a:rPr>
              <a:t>td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Suni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Williams&lt;/</a:t>
            </a:r>
            <a:r>
              <a:rPr lang="en-US" sz="1600" b="1" dirty="0">
                <a:solidFill>
                  <a:srgbClr val="0070C0"/>
                </a:solidFill>
              </a:rPr>
              <a:t>td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rgbClr val="0070C0"/>
                </a:solidFill>
              </a:rPr>
              <a:t>td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&gt;US&lt;/</a:t>
            </a:r>
            <a:r>
              <a:rPr lang="en-US" sz="1600" b="1" dirty="0">
                <a:solidFill>
                  <a:srgbClr val="0070C0"/>
                </a:solidFill>
              </a:rPr>
              <a:t>td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&lt;/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rgbClr val="0070C0"/>
                </a:solidFill>
              </a:rPr>
              <a:t>td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Георги Иванов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sz="1600" b="1" dirty="0">
                <a:solidFill>
                  <a:srgbClr val="0070C0"/>
                </a:solidFill>
              </a:rPr>
              <a:t>td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rgbClr val="0070C0"/>
                </a:solidFill>
              </a:rPr>
              <a:t>td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&gt;BG&lt;/</a:t>
            </a:r>
            <a:r>
              <a:rPr lang="en-US" sz="1600" b="1" dirty="0">
                <a:solidFill>
                  <a:srgbClr val="0070C0"/>
                </a:solidFill>
              </a:rPr>
              <a:t>td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&lt;/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1600" b="1" dirty="0">
                <a:solidFill>
                  <a:srgbClr val="0070C0"/>
                </a:solidFill>
              </a:rPr>
              <a:t>table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8C94A4-BDC1-49A3-962A-7686ED0360F3}"/>
              </a:ext>
            </a:extLst>
          </p:cNvPr>
          <p:cNvGrpSpPr/>
          <p:nvPr/>
        </p:nvGrpSpPr>
        <p:grpSpPr>
          <a:xfrm>
            <a:off x="4788024" y="2065412"/>
            <a:ext cx="3560287" cy="2148450"/>
            <a:chOff x="4788024" y="2065412"/>
            <a:chExt cx="3560287" cy="21484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35E136-79AD-479B-9CB0-AE432E101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8024" y="2065412"/>
              <a:ext cx="3560287" cy="2148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36DEEA9D-9C8A-43D2-88FF-48CDA1E4A9B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01000880"/>
                </p:ext>
              </p:extLst>
            </p:nvPr>
          </p:nvGraphicFramePr>
          <p:xfrm>
            <a:off x="4788024" y="2065412"/>
            <a:ext cx="3560287" cy="327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0" r:id="rId5" imgW="4419000" imgH="406080" progId="">
                    <p:embed/>
                  </p:oleObj>
                </mc:Choice>
                <mc:Fallback>
                  <p:oleObj r:id="rId5" imgW="4419000" imgH="406080" progId="">
                    <p:embed/>
                    <p:pic>
                      <p:nvPicPr>
                        <p:cNvPr id="4" name="Object 3">
                          <a:extLst>
                            <a:ext uri="{FF2B5EF4-FFF2-40B4-BE49-F238E27FC236}">
                              <a16:creationId xmlns:a16="http://schemas.microsoft.com/office/drawing/2014/main" id="{36DEEA9D-9C8A-43D2-88FF-48CDA1E4A9B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788024" y="2065412"/>
                          <a:ext cx="3560287" cy="32738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544049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5E7D7D7-F029-4478-8B31-2A0A742C7A2B}"/>
              </a:ext>
            </a:extLst>
          </p:cNvPr>
          <p:cNvSpPr/>
          <p:nvPr/>
        </p:nvSpPr>
        <p:spPr>
          <a:xfrm>
            <a:off x="0" y="2281436"/>
            <a:ext cx="8280920" cy="1800201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Таблици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9C65A-FD81-4184-BC3D-E6343B383AA9}"/>
              </a:ext>
            </a:extLst>
          </p:cNvPr>
          <p:cNvSpPr txBox="1"/>
          <p:nvPr/>
        </p:nvSpPr>
        <p:spPr>
          <a:xfrm>
            <a:off x="467544" y="922203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Както почти всички тагове, външният вид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&lt;table&gt;&lt;/table&gt;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 да бъде променен чрез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CSS. 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Как става това ще се запознаем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подробно в следващите лекции, но за улесняване на работа ни в момента можем да добавим следния таг във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&lt;head&gt;&lt;/head&gt;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страницата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F78926-5E8F-49FE-ADE9-4A090A66D48B}"/>
              </a:ext>
            </a:extLst>
          </p:cNvPr>
          <p:cNvSpPr txBox="1"/>
          <p:nvPr/>
        </p:nvSpPr>
        <p:spPr>
          <a:xfrm>
            <a:off x="467544" y="2519815"/>
            <a:ext cx="48086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rgbClr val="0070C0"/>
                </a:solidFill>
              </a:rPr>
              <a:t>style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table, </a:t>
            </a:r>
            <a:r>
              <a:rPr lang="en-US" sz="1600" b="1" dirty="0" err="1">
                <a:solidFill>
                  <a:schemeClr val="accent4">
                    <a:lumMod val="75000"/>
                  </a:schemeClr>
                </a:solidFill>
              </a:rPr>
              <a:t>th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, td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     </a:t>
            </a:r>
            <a:r>
              <a:rPr lang="en-US" sz="1600" b="1" dirty="0">
                <a:solidFill>
                  <a:srgbClr val="0070C0"/>
                </a:solidFill>
              </a:rPr>
              <a:t>border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1px solid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darkgray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}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1600" b="1" dirty="0">
                <a:solidFill>
                  <a:srgbClr val="0070C0"/>
                </a:solidFill>
              </a:rPr>
              <a:t>style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5FCDC4-4E93-4172-A062-7EC4374EA159}"/>
              </a:ext>
            </a:extLst>
          </p:cNvPr>
          <p:cNvGrpSpPr/>
          <p:nvPr/>
        </p:nvGrpSpPr>
        <p:grpSpPr>
          <a:xfrm>
            <a:off x="4788024" y="2065412"/>
            <a:ext cx="3560288" cy="2148451"/>
            <a:chOff x="4788024" y="2065412"/>
            <a:chExt cx="3560288" cy="214845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CDD0A09-DF0E-409D-8AAC-2F7209F43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8024" y="2065413"/>
              <a:ext cx="3560288" cy="2148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aphicFrame>
          <p:nvGraphicFramePr>
            <p:cNvPr id="4" name="Object 3">
              <a:extLst>
                <a:ext uri="{FF2B5EF4-FFF2-40B4-BE49-F238E27FC236}">
                  <a16:creationId xmlns:a16="http://schemas.microsoft.com/office/drawing/2014/main" id="{3453A5EC-F15D-4914-A62D-18F7E799163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5497429"/>
                </p:ext>
              </p:extLst>
            </p:nvPr>
          </p:nvGraphicFramePr>
          <p:xfrm>
            <a:off x="4794195" y="2065412"/>
            <a:ext cx="3537818" cy="325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4" r:id="rId5" imgW="4419000" imgH="406080" progId="">
                    <p:embed/>
                  </p:oleObj>
                </mc:Choice>
                <mc:Fallback>
                  <p:oleObj r:id="rId5" imgW="4419000" imgH="406080" progId="">
                    <p:embed/>
                    <p:pic>
                      <p:nvPicPr>
                        <p:cNvPr id="4" name="Object 3">
                          <a:extLst>
                            <a:ext uri="{FF2B5EF4-FFF2-40B4-BE49-F238E27FC236}">
                              <a16:creationId xmlns:a16="http://schemas.microsoft.com/office/drawing/2014/main" id="{3453A5EC-F15D-4914-A62D-18F7E799163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794195" y="2065412"/>
                          <a:ext cx="3537818" cy="3253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94853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5E7D7D7-F029-4478-8B31-2A0A742C7A2B}"/>
              </a:ext>
            </a:extLst>
          </p:cNvPr>
          <p:cNvSpPr/>
          <p:nvPr/>
        </p:nvSpPr>
        <p:spPr>
          <a:xfrm>
            <a:off x="0" y="1755708"/>
            <a:ext cx="9144000" cy="257455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Таблици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9C65A-FD81-4184-BC3D-E6343B383AA9}"/>
              </a:ext>
            </a:extLst>
          </p:cNvPr>
          <p:cNvSpPr txBox="1"/>
          <p:nvPr/>
        </p:nvSpPr>
        <p:spPr>
          <a:xfrm>
            <a:off x="467544" y="922203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Елементи на една таблица: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31953-369E-45DC-8416-39C08CB9B0F7}"/>
              </a:ext>
            </a:extLst>
          </p:cNvPr>
          <p:cNvSpPr txBox="1"/>
          <p:nvPr/>
        </p:nvSpPr>
        <p:spPr>
          <a:xfrm>
            <a:off x="1403648" y="1968758"/>
            <a:ext cx="252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600" b="1" dirty="0">
                <a:solidFill>
                  <a:srgbClr val="0070C0"/>
                </a:solidFill>
              </a:rPr>
              <a:t>table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D5A505-4699-4F1E-93F8-94588F3438B8}"/>
              </a:ext>
            </a:extLst>
          </p:cNvPr>
          <p:cNvSpPr/>
          <p:nvPr/>
        </p:nvSpPr>
        <p:spPr>
          <a:xfrm>
            <a:off x="1243127" y="1922011"/>
            <a:ext cx="147176" cy="432048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34FB0E-B19D-4311-BD18-CE223ECD13A1}"/>
              </a:ext>
            </a:extLst>
          </p:cNvPr>
          <p:cNvSpPr txBox="1"/>
          <p:nvPr/>
        </p:nvSpPr>
        <p:spPr>
          <a:xfrm>
            <a:off x="1403648" y="2484550"/>
            <a:ext cx="252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: Table row</a:t>
            </a: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65C555-F2C4-4A9D-92B7-AF8CE22AFA27}"/>
              </a:ext>
            </a:extLst>
          </p:cNvPr>
          <p:cNvSpPr/>
          <p:nvPr/>
        </p:nvSpPr>
        <p:spPr>
          <a:xfrm>
            <a:off x="1243127" y="2437803"/>
            <a:ext cx="147176" cy="432048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4149E9-6762-4588-852F-BEDAE00A85EF}"/>
              </a:ext>
            </a:extLst>
          </p:cNvPr>
          <p:cNvSpPr txBox="1"/>
          <p:nvPr/>
        </p:nvSpPr>
        <p:spPr>
          <a:xfrm>
            <a:off x="1403648" y="3047089"/>
            <a:ext cx="252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rgbClr val="0070C0"/>
                </a:solidFill>
              </a:rPr>
              <a:t>th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: Table header</a:t>
            </a: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935647-959F-47E6-A75A-5ECF5FBD8999}"/>
              </a:ext>
            </a:extLst>
          </p:cNvPr>
          <p:cNvSpPr/>
          <p:nvPr/>
        </p:nvSpPr>
        <p:spPr>
          <a:xfrm>
            <a:off x="1243127" y="3000342"/>
            <a:ext cx="147176" cy="432048"/>
          </a:xfrm>
          <a:prstGeom prst="rect">
            <a:avLst/>
          </a:prstGeom>
          <a:solidFill>
            <a:srgbClr val="C0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E6BAA8-3296-4DF1-84EA-33A706E173E3}"/>
              </a:ext>
            </a:extLst>
          </p:cNvPr>
          <p:cNvSpPr txBox="1"/>
          <p:nvPr/>
        </p:nvSpPr>
        <p:spPr>
          <a:xfrm>
            <a:off x="1403648" y="3655411"/>
            <a:ext cx="2521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600" b="1" dirty="0">
                <a:solidFill>
                  <a:srgbClr val="0070C0"/>
                </a:solidFill>
              </a:rPr>
              <a:t>td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: Table data</a:t>
            </a: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D13C04-A553-4178-9FE8-2C9399A1A4F2}"/>
              </a:ext>
            </a:extLst>
          </p:cNvPr>
          <p:cNvSpPr/>
          <p:nvPr/>
        </p:nvSpPr>
        <p:spPr>
          <a:xfrm>
            <a:off x="1243127" y="3608664"/>
            <a:ext cx="147176" cy="432048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C48B5F-D1F6-49BC-8DCD-845B237CF7D6}"/>
              </a:ext>
            </a:extLst>
          </p:cNvPr>
          <p:cNvGrpSpPr/>
          <p:nvPr/>
        </p:nvGrpSpPr>
        <p:grpSpPr>
          <a:xfrm>
            <a:off x="4734602" y="1384740"/>
            <a:ext cx="3698967" cy="3103731"/>
            <a:chOff x="4734602" y="1384740"/>
            <a:chExt cx="3698967" cy="310373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B9CD47-D168-4D23-8ED4-3391E8EF6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4602" y="1384740"/>
              <a:ext cx="3698967" cy="31037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F058B648-DA15-4797-BADB-64C31CE8E16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7890229"/>
                </p:ext>
              </p:extLst>
            </p:nvPr>
          </p:nvGraphicFramePr>
          <p:xfrm>
            <a:off x="4734602" y="1384740"/>
            <a:ext cx="3698967" cy="340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8" r:id="rId5" imgW="4419000" imgH="406080" progId="">
                    <p:embed/>
                  </p:oleObj>
                </mc:Choice>
                <mc:Fallback>
                  <p:oleObj r:id="rId5" imgW="4419000" imgH="406080" progId="">
                    <p:embed/>
                    <p:pic>
                      <p:nvPicPr>
                        <p:cNvPr id="10" name="Object 9">
                          <a:extLst>
                            <a:ext uri="{FF2B5EF4-FFF2-40B4-BE49-F238E27FC236}">
                              <a16:creationId xmlns:a16="http://schemas.microsoft.com/office/drawing/2014/main" id="{F058B648-DA15-4797-BADB-64C31CE8E16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734602" y="1384740"/>
                          <a:ext cx="3698967" cy="34013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005492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Таблици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9C65A-FD81-4184-BC3D-E6343B383AA9}"/>
              </a:ext>
            </a:extLst>
          </p:cNvPr>
          <p:cNvSpPr txBox="1"/>
          <p:nvPr/>
        </p:nvSpPr>
        <p:spPr>
          <a:xfrm>
            <a:off x="467544" y="664721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Има два препоръчителни тага, които могат да се добавят в таблицата, за да я направят, по-лесна за поддръжка: &lt;</a:t>
            </a:r>
            <a:r>
              <a:rPr lang="en-US" sz="1400" b="1" dirty="0" err="1">
                <a:solidFill>
                  <a:srgbClr val="0070C0"/>
                </a:solidFill>
              </a:rPr>
              <a:t>tbody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 err="1">
                <a:solidFill>
                  <a:srgbClr val="0070C0"/>
                </a:solidFill>
              </a:rPr>
              <a:t>tbody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&gt;, &lt;</a:t>
            </a:r>
            <a:r>
              <a:rPr lang="en-US" sz="1400" b="1" dirty="0" err="1">
                <a:solidFill>
                  <a:srgbClr val="0070C0"/>
                </a:solidFill>
              </a:rPr>
              <a:t>thead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 err="1">
                <a:solidFill>
                  <a:srgbClr val="0070C0"/>
                </a:solidFill>
              </a:rPr>
              <a:t>thead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 err="1">
                <a:solidFill>
                  <a:srgbClr val="0070C0"/>
                </a:solidFill>
              </a:rPr>
              <a:t>tfoot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 err="1">
                <a:solidFill>
                  <a:srgbClr val="0070C0"/>
                </a:solidFill>
              </a:rPr>
              <a:t>tfoot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7D7D7-F029-4478-8B31-2A0A742C7A2B}"/>
              </a:ext>
            </a:extLst>
          </p:cNvPr>
          <p:cNvSpPr/>
          <p:nvPr/>
        </p:nvSpPr>
        <p:spPr>
          <a:xfrm>
            <a:off x="0" y="1489348"/>
            <a:ext cx="9144000" cy="264184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F78926-5E8F-49FE-ADE9-4A090A66D48B}"/>
              </a:ext>
            </a:extLst>
          </p:cNvPr>
          <p:cNvSpPr txBox="1"/>
          <p:nvPr/>
        </p:nvSpPr>
        <p:spPr>
          <a:xfrm>
            <a:off x="539552" y="1489348"/>
            <a:ext cx="48086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rgbClr val="0070C0"/>
                </a:solidFill>
              </a:rPr>
              <a:t>table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</a:t>
            </a:r>
            <a:r>
              <a:rPr lang="en-US" sz="1600" b="1" dirty="0" err="1">
                <a:solidFill>
                  <a:srgbClr val="0070C0"/>
                </a:solidFill>
              </a:rPr>
              <a:t>thead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&lt;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&gt;….</a:t>
            </a:r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&lt;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&gt;….</a:t>
            </a:r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&lt;/</a:t>
            </a:r>
            <a:r>
              <a:rPr lang="en-US" sz="1600" b="1" dirty="0" err="1">
                <a:solidFill>
                  <a:srgbClr val="0070C0"/>
                </a:solidFill>
              </a:rPr>
              <a:t>thead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</a:t>
            </a:r>
            <a:r>
              <a:rPr lang="en-US" sz="1600" b="1" dirty="0" err="1">
                <a:solidFill>
                  <a:srgbClr val="0070C0"/>
                </a:solidFill>
              </a:rPr>
              <a:t>tbody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&gt;….&lt;/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&gt;….&lt;/</a:t>
            </a:r>
            <a:r>
              <a:rPr lang="en-US" sz="1600" b="1" dirty="0" err="1">
                <a:solidFill>
                  <a:srgbClr val="0070C0"/>
                </a:solidFill>
              </a:rPr>
              <a:t>tr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&lt;/</a:t>
            </a:r>
            <a:r>
              <a:rPr lang="en-US" sz="1600" b="1" dirty="0" err="1">
                <a:solidFill>
                  <a:srgbClr val="0070C0"/>
                </a:solidFill>
              </a:rPr>
              <a:t>tbody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1600" b="1" dirty="0">
                <a:solidFill>
                  <a:srgbClr val="0070C0"/>
                </a:solidFill>
              </a:rPr>
              <a:t>table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17127D-28C2-420D-8329-8FB7E128BB9B}"/>
              </a:ext>
            </a:extLst>
          </p:cNvPr>
          <p:cNvSpPr txBox="1"/>
          <p:nvPr/>
        </p:nvSpPr>
        <p:spPr>
          <a:xfrm>
            <a:off x="473989" y="4347221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Тези тагове не променят визуализацията на страницата, но добавят семантичен смисъл към нея.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0721CF-8950-4D78-8ED8-FCD3D0F6AB5F}"/>
              </a:ext>
            </a:extLst>
          </p:cNvPr>
          <p:cNvGrpSpPr/>
          <p:nvPr/>
        </p:nvGrpSpPr>
        <p:grpSpPr>
          <a:xfrm>
            <a:off x="4788024" y="1754933"/>
            <a:ext cx="3560289" cy="2148450"/>
            <a:chOff x="4788024" y="1754933"/>
            <a:chExt cx="3560289" cy="214845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D5FB18E-FABE-442C-AB24-171FFC135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8024" y="1754933"/>
              <a:ext cx="3560288" cy="2148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aphicFrame>
          <p:nvGraphicFramePr>
            <p:cNvPr id="2" name="Object 1">
              <a:extLst>
                <a:ext uri="{FF2B5EF4-FFF2-40B4-BE49-F238E27FC236}">
                  <a16:creationId xmlns:a16="http://schemas.microsoft.com/office/drawing/2014/main" id="{0450109E-FA3F-4D04-8317-FD944AFEE5A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68112290"/>
                </p:ext>
              </p:extLst>
            </p:nvPr>
          </p:nvGraphicFramePr>
          <p:xfrm>
            <a:off x="4788025" y="1754933"/>
            <a:ext cx="3560288" cy="3277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2" r:id="rId5" imgW="4419000" imgH="406080" progId="">
                    <p:embed/>
                  </p:oleObj>
                </mc:Choice>
                <mc:Fallback>
                  <p:oleObj r:id="rId5" imgW="4419000" imgH="406080" progId="">
                    <p:embed/>
                    <p:pic>
                      <p:nvPicPr>
                        <p:cNvPr id="2" name="Object 1">
                          <a:extLst>
                            <a:ext uri="{FF2B5EF4-FFF2-40B4-BE49-F238E27FC236}">
                              <a16:creationId xmlns:a16="http://schemas.microsoft.com/office/drawing/2014/main" id="{0450109E-FA3F-4D04-8317-FD944AFEE5A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788025" y="1754933"/>
                          <a:ext cx="3560288" cy="32773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994824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Таблици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9C65A-FD81-4184-BC3D-E6343B383AA9}"/>
              </a:ext>
            </a:extLst>
          </p:cNvPr>
          <p:cNvSpPr txBox="1"/>
          <p:nvPr/>
        </p:nvSpPr>
        <p:spPr>
          <a:xfrm>
            <a:off x="467544" y="664721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искаме да накараме една клетка да се простира на повече от една колона, можем да използваме атрибутът </a:t>
            </a:r>
            <a:r>
              <a:rPr lang="en-US" sz="1400" b="1" dirty="0" err="1">
                <a:solidFill>
                  <a:schemeClr val="tx2">
                    <a:lumMod val="75000"/>
                  </a:schemeClr>
                </a:solidFill>
              </a:rPr>
              <a:t>calspan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като стойност се поставя броя на колони, в които ще се удължи дадената клетка. </a:t>
            </a:r>
            <a:endParaRPr lang="en-US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7D7D7-F029-4478-8B31-2A0A742C7A2B}"/>
              </a:ext>
            </a:extLst>
          </p:cNvPr>
          <p:cNvSpPr/>
          <p:nvPr/>
        </p:nvSpPr>
        <p:spPr>
          <a:xfrm>
            <a:off x="0" y="1561356"/>
            <a:ext cx="9144000" cy="295232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F78926-5E8F-49FE-ADE9-4A090A66D48B}"/>
              </a:ext>
            </a:extLst>
          </p:cNvPr>
          <p:cNvSpPr txBox="1"/>
          <p:nvPr/>
        </p:nvSpPr>
        <p:spPr>
          <a:xfrm>
            <a:off x="539552" y="1679883"/>
            <a:ext cx="480864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….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dirty="0" err="1">
                <a:solidFill>
                  <a:srgbClr val="0070C0"/>
                </a:solidFill>
              </a:rPr>
              <a:t>tr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calspan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“2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”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Космонавт&lt;/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Държава&lt;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&lt;/</a:t>
            </a:r>
            <a:r>
              <a:rPr lang="en-US" sz="1400" dirty="0" err="1">
                <a:solidFill>
                  <a:srgbClr val="0070C0"/>
                </a:solidFill>
              </a:rPr>
              <a:t>tr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</a:t>
            </a:r>
            <a:r>
              <a:rPr lang="en-US" sz="1400" dirty="0" err="1">
                <a:solidFill>
                  <a:srgbClr val="0070C0"/>
                </a:solidFill>
              </a:rPr>
              <a:t>tr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Име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Фамилия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&lt;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&gt;&lt;/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&lt;/</a:t>
            </a:r>
            <a:r>
              <a:rPr lang="en-US" sz="1400" dirty="0" err="1">
                <a:solidFill>
                  <a:srgbClr val="0070C0"/>
                </a:solidFill>
              </a:rPr>
              <a:t>tr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2E44AE-6C99-4777-9961-F88C57F18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1993404"/>
            <a:ext cx="3248025" cy="2143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1DAEFA8-2270-4795-87D0-D3FD89E46A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6262"/>
              </p:ext>
            </p:extLst>
          </p:nvPr>
        </p:nvGraphicFramePr>
        <p:xfrm>
          <a:off x="5076056" y="1993403"/>
          <a:ext cx="3248025" cy="310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r:id="rId5" imgW="4419000" imgH="406080" progId="">
                  <p:embed/>
                </p:oleObj>
              </mc:Choice>
              <mc:Fallback>
                <p:oleObj r:id="rId5" imgW="4419000" imgH="40608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1DAEFA8-2270-4795-87D0-D3FD89E46A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76056" y="1993403"/>
                        <a:ext cx="3248025" cy="310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9624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Таблици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9C65A-FD81-4184-BC3D-E6343B383AA9}"/>
              </a:ext>
            </a:extLst>
          </p:cNvPr>
          <p:cNvSpPr txBox="1"/>
          <p:nvPr/>
        </p:nvSpPr>
        <p:spPr>
          <a:xfrm>
            <a:off x="467544" y="664721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 същия начин можем да накараме една клетка да се простре на няколко реда, като използваме атрибута </a:t>
            </a:r>
            <a:r>
              <a:rPr lang="en-US" sz="1400" b="1" dirty="0" err="1">
                <a:solidFill>
                  <a:schemeClr val="tx2">
                    <a:lumMod val="75000"/>
                  </a:schemeClr>
                </a:solidFill>
              </a:rPr>
              <a:t>rowspan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n-US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7D7D7-F029-4478-8B31-2A0A742C7A2B}"/>
              </a:ext>
            </a:extLst>
          </p:cNvPr>
          <p:cNvSpPr/>
          <p:nvPr/>
        </p:nvSpPr>
        <p:spPr>
          <a:xfrm>
            <a:off x="0" y="1561356"/>
            <a:ext cx="9144000" cy="295232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F78926-5E8F-49FE-ADE9-4A090A66D48B}"/>
              </a:ext>
            </a:extLst>
          </p:cNvPr>
          <p:cNvSpPr txBox="1"/>
          <p:nvPr/>
        </p:nvSpPr>
        <p:spPr>
          <a:xfrm>
            <a:off x="539552" y="1679883"/>
            <a:ext cx="480864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….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dirty="0" err="1">
                <a:solidFill>
                  <a:srgbClr val="0070C0"/>
                </a:solidFill>
              </a:rPr>
              <a:t>tr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calspan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“2”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Космонавт&lt;/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</a:rPr>
              <a:t>rowspan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“2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”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Държава&lt;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&lt;/</a:t>
            </a:r>
            <a:r>
              <a:rPr lang="en-US" sz="1400" dirty="0" err="1">
                <a:solidFill>
                  <a:srgbClr val="0070C0"/>
                </a:solidFill>
              </a:rPr>
              <a:t>tr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</a:t>
            </a:r>
            <a:r>
              <a:rPr lang="en-US" sz="1400" dirty="0" err="1">
                <a:solidFill>
                  <a:srgbClr val="0070C0"/>
                </a:solidFill>
              </a:rPr>
              <a:t>tr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Име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Фамилия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&lt;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&gt;&lt;/</a:t>
            </a:r>
            <a:r>
              <a:rPr lang="en-US" sz="1400" dirty="0" err="1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&lt;/</a:t>
            </a:r>
            <a:r>
              <a:rPr lang="en-US" sz="1400" dirty="0" err="1">
                <a:solidFill>
                  <a:srgbClr val="0070C0"/>
                </a:solidFill>
              </a:rPr>
              <a:t>tr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bg-BG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…..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DDEAB3-C554-4E96-BB77-12C556370273}"/>
              </a:ext>
            </a:extLst>
          </p:cNvPr>
          <p:cNvGrpSpPr/>
          <p:nvPr/>
        </p:nvGrpSpPr>
        <p:grpSpPr>
          <a:xfrm>
            <a:off x="5076056" y="1993403"/>
            <a:ext cx="3248025" cy="2154315"/>
            <a:chOff x="5076056" y="1993403"/>
            <a:chExt cx="3248025" cy="21543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76B1F01-0DB2-4DA4-BF70-08005D81A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88" b="3344"/>
            <a:stretch/>
          </p:blipFill>
          <p:spPr>
            <a:xfrm>
              <a:off x="5076056" y="1993404"/>
              <a:ext cx="3241326" cy="215431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D1AB663A-1A1D-407E-AA47-C4E2BDCC808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35876664"/>
                </p:ext>
              </p:extLst>
            </p:nvPr>
          </p:nvGraphicFramePr>
          <p:xfrm>
            <a:off x="5076056" y="1993403"/>
            <a:ext cx="3248025" cy="3108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0" r:id="rId5" imgW="4419000" imgH="406080" progId="">
                    <p:embed/>
                  </p:oleObj>
                </mc:Choice>
                <mc:Fallback>
                  <p:oleObj r:id="rId5" imgW="4419000" imgH="406080" progId="">
                    <p:embed/>
                    <p:pic>
                      <p:nvPicPr>
                        <p:cNvPr id="12" name="Object 11">
                          <a:extLst>
                            <a:ext uri="{FF2B5EF4-FFF2-40B4-BE49-F238E27FC236}">
                              <a16:creationId xmlns:a16="http://schemas.microsoft.com/office/drawing/2014/main" id="{D1AB663A-1A1D-407E-AA47-C4E2BDCC808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076056" y="1993403"/>
                          <a:ext cx="3248025" cy="3108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503594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8604448" y="0"/>
            <a:ext cx="539552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7038AB-E152-46AF-B48C-4515CB678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16" y="26109"/>
            <a:ext cx="304801" cy="3048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467544" y="62525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Създайте страница, която да изглежда, като показаната на снимката.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55577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466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Таблици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8856-5DB0-4E60-9D16-42CC5E6E9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720" y="985292"/>
            <a:ext cx="4608512" cy="39148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A6E4F2-0DEF-4AFA-9D2D-F85AE95FEA14}"/>
              </a:ext>
            </a:extLst>
          </p:cNvPr>
          <p:cNvSpPr txBox="1"/>
          <p:nvPr/>
        </p:nvSpPr>
        <p:spPr>
          <a:xfrm>
            <a:off x="6300192" y="2641476"/>
            <a:ext cx="2592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Всички изображения ще намерите на този линк: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hlinkClick r:id="rId5"/>
              </a:rPr>
              <a:t>goo.gl/AM9TR2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517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8A7ED4-9B40-4A58-AAB7-017405EFA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63" y="301633"/>
            <a:ext cx="4049761" cy="4809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F6E9E5-227C-4228-A8D7-047955AF83CC}"/>
              </a:ext>
            </a:extLst>
          </p:cNvPr>
          <p:cNvSpPr txBox="1"/>
          <p:nvPr/>
        </p:nvSpPr>
        <p:spPr>
          <a:xfrm>
            <a:off x="2930337" y="2211169"/>
            <a:ext cx="3038011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Формуляри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DF85F-380B-41EF-B3B6-D2184602A66C}"/>
              </a:ext>
            </a:extLst>
          </p:cNvPr>
          <p:cNvSpPr/>
          <p:nvPr/>
        </p:nvSpPr>
        <p:spPr>
          <a:xfrm>
            <a:off x="0" y="-22820"/>
            <a:ext cx="183569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0A8C2-AC59-4F97-A8AE-608011093739}"/>
              </a:ext>
            </a:extLst>
          </p:cNvPr>
          <p:cNvSpPr txBox="1"/>
          <p:nvPr/>
        </p:nvSpPr>
        <p:spPr>
          <a:xfrm>
            <a:off x="89756" y="24634"/>
            <a:ext cx="174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330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467544" y="625252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Когато се налага да се събере набор от данни от потребителя, и тези данни да бъдат изпратени към сървъра за запис или обработка, можем да използваме няколко различни подхода: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8260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8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формуляри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F588C-0C80-467F-A8A2-A2CC526F356A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BEEB4-F543-4A61-96FD-B0727820FD9E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38F95-B001-4963-8651-EA6077814C6B}"/>
              </a:ext>
            </a:extLst>
          </p:cNvPr>
          <p:cNvSpPr txBox="1"/>
          <p:nvPr/>
        </p:nvSpPr>
        <p:spPr>
          <a:xfrm>
            <a:off x="467544" y="1497497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Използване на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form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form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Предимството е, че предоставя бърз и лесен начин за предаване на данни от браузъра към сървъра</a:t>
            </a:r>
          </a:p>
          <a:p>
            <a:pPr lvl="1"/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Поддържа се от всеки един браузър (дори и по-старите версии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IE6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5F3F82-ADCE-4109-8C99-08573A21A6EF}"/>
              </a:ext>
            </a:extLst>
          </p:cNvPr>
          <p:cNvSpPr txBox="1"/>
          <p:nvPr/>
        </p:nvSpPr>
        <p:spPr>
          <a:xfrm>
            <a:off x="467544" y="3200697"/>
            <a:ext cx="8280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Използване на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за създаване на '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</a:t>
            </a: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форма.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Разрешава да постигнете точно визията и бизнес логиката, която се изисква за вашия проект</a:t>
            </a:r>
          </a:p>
          <a:p>
            <a:pPr lvl="1"/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Не е спазва стандартите за правене на форма, и по този начин браузърът не знае какво да прави. За да се оправи това, трябва вие да се погрижите за всеки един детайл относно събирането и предаването на данните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94B165-279B-4EE5-A7BF-9AB7C34675EA}"/>
              </a:ext>
            </a:extLst>
          </p:cNvPr>
          <p:cNvSpPr/>
          <p:nvPr/>
        </p:nvSpPr>
        <p:spPr>
          <a:xfrm>
            <a:off x="870154" y="1777380"/>
            <a:ext cx="72008" cy="64807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E86C76-2B5C-4D05-85E5-B4488D197D88}"/>
              </a:ext>
            </a:extLst>
          </p:cNvPr>
          <p:cNvSpPr/>
          <p:nvPr/>
        </p:nvSpPr>
        <p:spPr>
          <a:xfrm>
            <a:off x="870154" y="2533464"/>
            <a:ext cx="72008" cy="2972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B826F1-E596-4AE8-A36D-FE0D0DF67547}"/>
              </a:ext>
            </a:extLst>
          </p:cNvPr>
          <p:cNvSpPr txBox="1"/>
          <p:nvPr/>
        </p:nvSpPr>
        <p:spPr>
          <a:xfrm>
            <a:off x="992144" y="2522954"/>
            <a:ext cx="784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Ограничава възможностите за персонализиране на формата.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969693-B887-49B3-8AF4-2608ED98F658}"/>
              </a:ext>
            </a:extLst>
          </p:cNvPr>
          <p:cNvSpPr/>
          <p:nvPr/>
        </p:nvSpPr>
        <p:spPr>
          <a:xfrm>
            <a:off x="870154" y="3483429"/>
            <a:ext cx="72008" cy="2213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2DBEA4-07AE-46AC-8B11-4402773704A4}"/>
              </a:ext>
            </a:extLst>
          </p:cNvPr>
          <p:cNvSpPr/>
          <p:nvPr/>
        </p:nvSpPr>
        <p:spPr>
          <a:xfrm>
            <a:off x="870154" y="3923897"/>
            <a:ext cx="72008" cy="5729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23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467544" y="985292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Елементите на един формуляр не са строго дефинирани. Бройката и типът на таговете вътре във една форма, се избират спрямо конкретните ни нужди. Единствено изключение прави самият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&lt;from&gt;&lt;/form&gt;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8260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8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формуляри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F588C-0C80-467F-A8A2-A2CC526F356A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BEEB4-F543-4A61-96FD-B0727820FD9E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29D1AB-00B1-413E-950F-3476764D1032}"/>
              </a:ext>
            </a:extLst>
          </p:cNvPr>
          <p:cNvSpPr/>
          <p:nvPr/>
        </p:nvSpPr>
        <p:spPr>
          <a:xfrm>
            <a:off x="0" y="1771317"/>
            <a:ext cx="9144000" cy="1423901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02BFB5-6A3A-478A-9124-5E3F08904146}"/>
              </a:ext>
            </a:extLst>
          </p:cNvPr>
          <p:cNvSpPr txBox="1"/>
          <p:nvPr/>
        </p:nvSpPr>
        <p:spPr>
          <a:xfrm>
            <a:off x="2339752" y="1900525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2400" b="1" dirty="0">
                <a:solidFill>
                  <a:srgbClr val="0070C0"/>
                </a:solidFill>
              </a:rPr>
              <a:t>form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….</a:t>
            </a:r>
          </a:p>
          <a:p>
            <a:pPr algn="ctr"/>
            <a:r>
              <a:rPr lang="en-GB" sz="2400" b="1" dirty="0">
                <a:solidFill>
                  <a:srgbClr val="0070C0"/>
                </a:solidFill>
              </a:rPr>
              <a:t> </a:t>
            </a:r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GB" sz="2400" b="1" dirty="0">
                <a:solidFill>
                  <a:srgbClr val="0070C0"/>
                </a:solidFill>
              </a:rPr>
              <a:t>form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78932F-46EE-42BA-9C88-424B442DC5DE}"/>
              </a:ext>
            </a:extLst>
          </p:cNvPr>
          <p:cNvSpPr txBox="1"/>
          <p:nvPr/>
        </p:nvSpPr>
        <p:spPr>
          <a:xfrm>
            <a:off x="467544" y="3458023"/>
            <a:ext cx="8280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 подразбиране от браузъра, самият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 няма специфичен стил на визуализиране.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Целта на тагът, е да обедини всички &lt;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/&gt; на едно място. Това е полезно както на нас като хора четящи кода, така и на самия браузър, който знае, че всички полета намиращи се във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&lt;form&gt;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се отнасят за един формуляр.</a:t>
            </a:r>
          </a:p>
        </p:txBody>
      </p:sp>
    </p:spTree>
    <p:extLst>
      <p:ext uri="{BB962C8B-B14F-4D97-AF65-F5344CB8AC3E}">
        <p14:creationId xmlns:p14="http://schemas.microsoft.com/office/powerpoint/2010/main" val="310838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B54860F-95B9-40AD-9B4C-3566F6119711}"/>
              </a:ext>
            </a:extLst>
          </p:cNvPr>
          <p:cNvSpPr txBox="1"/>
          <p:nvPr/>
        </p:nvSpPr>
        <p:spPr>
          <a:xfrm>
            <a:off x="467544" y="697260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Има различни начини за добавяне на графики и снимки във даден сайт. Всеки един начин си има предимства и недостатъци.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Това са трите най-често използвани метода: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319BD-1FDF-455F-9189-10DDE3F2A20F}"/>
              </a:ext>
            </a:extLst>
          </p:cNvPr>
          <p:cNvSpPr txBox="1"/>
          <p:nvPr/>
        </p:nvSpPr>
        <p:spPr>
          <a:xfrm>
            <a:off x="479082" y="1386390"/>
            <a:ext cx="8424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Чрез </a:t>
            </a:r>
            <a:r>
              <a: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1400" b="1" dirty="0">
                <a:solidFill>
                  <a:srgbClr val="0070C0"/>
                </a:solidFill>
              </a:rPr>
              <a:t>img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 </a:t>
            </a:r>
            <a:r>
              <a:rPr lang="bg-BG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Използва се, когато желаем да добавим графика, която допринася за съдържанието на самия сайт. </a:t>
            </a:r>
            <a:br>
              <a:rPr lang="bg-BG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</a:br>
            <a:r>
              <a:rPr lang="bg-BG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Пример : ако имаме статия със снимка към нея, тази снимка трябва да се изобрази със </a:t>
            </a:r>
            <a:r>
              <a:rPr lang="en-GB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&lt;img/&gt;.</a:t>
            </a:r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885EE7-8796-4611-BA37-D6F533C07917}"/>
              </a:ext>
            </a:extLst>
          </p:cNvPr>
          <p:cNvSpPr txBox="1"/>
          <p:nvPr/>
        </p:nvSpPr>
        <p:spPr>
          <a:xfrm>
            <a:off x="407074" y="2349908"/>
            <a:ext cx="84249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Като фон на някой таг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Това става като се използва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който задава изображение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като фин на даден таг (</a:t>
            </a:r>
            <a:r>
              <a:rPr lang="bg-BG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най-често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GB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div&gt;&lt;/div&gt; </a:t>
            </a:r>
            <a:r>
              <a:rPr lang="bg-BG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но може да  се приложи и на много други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Използва се основно за изграждане на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елементите на дадена страница.</a:t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bg-BG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Пример : При наличието на бутон </a:t>
            </a:r>
            <a:r>
              <a:rPr lang="en-GB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‘save’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иконата на дискетата индикираща типа на бутона, може да  се направи като картинка на фон.</a:t>
            </a:r>
            <a:endParaRPr lang="bg-BG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D5C66B-CF06-441D-BE22-32FA05E6D592}"/>
              </a:ext>
            </a:extLst>
          </p:cNvPr>
          <p:cNvSpPr txBox="1"/>
          <p:nvPr/>
        </p:nvSpPr>
        <p:spPr>
          <a:xfrm>
            <a:off x="407074" y="3703593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Като част от</a:t>
            </a:r>
            <a:r>
              <a: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&lt;canvas&gt; </a:t>
            </a: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елемент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Това е най-рядко използвания начин за зареждане на изображение, но за сметка на това предоставя различно свойства от останалите два метода за зареждане. Едно от доста често използваните предимства, е че изображение заредено чрез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canvas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елемент е много по-трудно за извличане от самия сайт.</a:t>
            </a:r>
            <a:endParaRPr lang="bg-BG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DA1E17-30F1-4BB1-8689-11FB78600C71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B2A779-9434-4E8D-AB57-02E0F42E7D1D}"/>
              </a:ext>
            </a:extLst>
          </p:cNvPr>
          <p:cNvSpPr/>
          <p:nvPr/>
        </p:nvSpPr>
        <p:spPr>
          <a:xfrm>
            <a:off x="0" y="-22820"/>
            <a:ext cx="2987824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4A134E-5482-48C2-9C21-C7A17D95B224}"/>
              </a:ext>
            </a:extLst>
          </p:cNvPr>
          <p:cNvSpPr txBox="1"/>
          <p:nvPr/>
        </p:nvSpPr>
        <p:spPr>
          <a:xfrm>
            <a:off x="89756" y="24634"/>
            <a:ext cx="2898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Изображения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E92F5-5C79-45AC-9FA0-87CBBB57C2E7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</p:spTree>
    <p:extLst>
      <p:ext uri="{BB962C8B-B14F-4D97-AF65-F5344CB8AC3E}">
        <p14:creationId xmlns:p14="http://schemas.microsoft.com/office/powerpoint/2010/main" val="263781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467544" y="1158273"/>
            <a:ext cx="8280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Когато използваме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&lt;input/&gt;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вътре във един формуляр, трябва да зададем на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input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полето атрибут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8260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8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формуляри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F588C-0C80-467F-A8A2-A2CC526F356A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BEEB4-F543-4A61-96FD-B0727820FD9E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29D1AB-00B1-413E-950F-3476764D1032}"/>
              </a:ext>
            </a:extLst>
          </p:cNvPr>
          <p:cNvSpPr/>
          <p:nvPr/>
        </p:nvSpPr>
        <p:spPr>
          <a:xfrm>
            <a:off x="0" y="1944298"/>
            <a:ext cx="9144000" cy="1423901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02BFB5-6A3A-478A-9124-5E3F08904146}"/>
              </a:ext>
            </a:extLst>
          </p:cNvPr>
          <p:cNvSpPr txBox="1"/>
          <p:nvPr/>
        </p:nvSpPr>
        <p:spPr>
          <a:xfrm>
            <a:off x="683568" y="2108022"/>
            <a:ext cx="735222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b="1" dirty="0">
                <a:solidFill>
                  <a:srgbClr val="0070C0"/>
                </a:solidFill>
              </a:rPr>
              <a:t>form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2400" b="1" dirty="0">
                <a:solidFill>
                  <a:srgbClr val="0070C0"/>
                </a:solidFill>
              </a:rPr>
              <a:t>input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name=“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</a:rPr>
              <a:t>authorsFirstName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”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</a:p>
          <a:p>
            <a:r>
              <a:rPr lang="en-GB" b="1" dirty="0">
                <a:solidFill>
                  <a:srgbClr val="0070C0"/>
                </a:solidFill>
              </a:rPr>
              <a:t> </a:t>
            </a:r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GB" b="1" dirty="0">
                <a:solidFill>
                  <a:srgbClr val="0070C0"/>
                </a:solidFill>
              </a:rPr>
              <a:t>form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78932F-46EE-42BA-9C88-424B442DC5DE}"/>
              </a:ext>
            </a:extLst>
          </p:cNvPr>
          <p:cNvSpPr txBox="1"/>
          <p:nvPr/>
        </p:nvSpPr>
        <p:spPr>
          <a:xfrm>
            <a:off x="467544" y="3631004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Целта на този атрибут е да опише каква е точно ролята на дадения &lt;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/&gt;. 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Текстът, който ще поставите във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атрибута, ще бъде ползван на сървъра като име на променливата, която ще има стойността на самия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&lt;input/&gt;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305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467544" y="1279387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да изпратим данните от формуляра към сървъра, ще трябва да добавим един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&lt;input/&gt;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който да играе ролята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submit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бутон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8260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8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формуляри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F588C-0C80-467F-A8A2-A2CC526F356A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BEEB4-F543-4A61-96FD-B0727820FD9E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29D1AB-00B1-413E-950F-3476764D1032}"/>
              </a:ext>
            </a:extLst>
          </p:cNvPr>
          <p:cNvSpPr/>
          <p:nvPr/>
        </p:nvSpPr>
        <p:spPr>
          <a:xfrm>
            <a:off x="0" y="2065412"/>
            <a:ext cx="9144000" cy="1423901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02BFB5-6A3A-478A-9124-5E3F08904146}"/>
              </a:ext>
            </a:extLst>
          </p:cNvPr>
          <p:cNvSpPr txBox="1"/>
          <p:nvPr/>
        </p:nvSpPr>
        <p:spPr>
          <a:xfrm>
            <a:off x="683568" y="2229136"/>
            <a:ext cx="7352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b="1" dirty="0">
                <a:solidFill>
                  <a:srgbClr val="0070C0"/>
                </a:solidFill>
              </a:rPr>
              <a:t>form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2400" b="1" dirty="0">
                <a:solidFill>
                  <a:srgbClr val="0070C0"/>
                </a:solidFill>
              </a:rPr>
              <a:t>input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type=“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submit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”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</a:p>
          <a:p>
            <a:r>
              <a:rPr lang="en-GB" b="1" dirty="0">
                <a:solidFill>
                  <a:srgbClr val="0070C0"/>
                </a:solidFill>
              </a:rPr>
              <a:t> </a:t>
            </a:r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GB" b="1" dirty="0">
                <a:solidFill>
                  <a:srgbClr val="0070C0"/>
                </a:solidFill>
              </a:rPr>
              <a:t>form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78932F-46EE-42BA-9C88-424B442DC5DE}"/>
              </a:ext>
            </a:extLst>
          </p:cNvPr>
          <p:cNvSpPr txBox="1"/>
          <p:nvPr/>
        </p:nvSpPr>
        <p:spPr>
          <a:xfrm>
            <a:off x="467544" y="3752118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момента в който потребителя активира бутона, всички данни от формата ще бъдат пратени към обработка от сървъра.</a:t>
            </a:r>
          </a:p>
        </p:txBody>
      </p:sp>
    </p:spTree>
    <p:extLst>
      <p:ext uri="{BB962C8B-B14F-4D97-AF65-F5344CB8AC3E}">
        <p14:creationId xmlns:p14="http://schemas.microsoft.com/office/powerpoint/2010/main" val="2267015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467544" y="1279387"/>
            <a:ext cx="8280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искаме да направим дадено поле задължително, трябва само да му добавим атрибут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required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8260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8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формуляри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F588C-0C80-467F-A8A2-A2CC526F356A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BEEB4-F543-4A61-96FD-B0727820FD9E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29D1AB-00B1-413E-950F-3476764D1032}"/>
              </a:ext>
            </a:extLst>
          </p:cNvPr>
          <p:cNvSpPr/>
          <p:nvPr/>
        </p:nvSpPr>
        <p:spPr>
          <a:xfrm>
            <a:off x="0" y="2065412"/>
            <a:ext cx="9144000" cy="1423901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02BFB5-6A3A-478A-9124-5E3F08904146}"/>
              </a:ext>
            </a:extLst>
          </p:cNvPr>
          <p:cNvSpPr txBox="1"/>
          <p:nvPr/>
        </p:nvSpPr>
        <p:spPr>
          <a:xfrm>
            <a:off x="683568" y="2229136"/>
            <a:ext cx="7352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b="1" dirty="0">
                <a:solidFill>
                  <a:srgbClr val="0070C0"/>
                </a:solidFill>
              </a:rPr>
              <a:t>form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bg-BG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2000" b="1" dirty="0">
                <a:solidFill>
                  <a:srgbClr val="0070C0"/>
                </a:solidFill>
              </a:rPr>
              <a:t>input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required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b="1" dirty="0">
                <a:solidFill>
                  <a:srgbClr val="0070C0"/>
                </a:solidFill>
              </a:rPr>
              <a:t> </a:t>
            </a:r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GB" b="1" dirty="0">
                <a:solidFill>
                  <a:srgbClr val="0070C0"/>
                </a:solidFill>
              </a:rPr>
              <a:t>form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78932F-46EE-42BA-9C88-424B442DC5DE}"/>
              </a:ext>
            </a:extLst>
          </p:cNvPr>
          <p:cNvSpPr txBox="1"/>
          <p:nvPr/>
        </p:nvSpPr>
        <p:spPr>
          <a:xfrm>
            <a:off x="467544" y="3782895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Браузърът сам ще се погрижи потребителя да попълни полето преди да изпрати формата.</a:t>
            </a:r>
          </a:p>
        </p:txBody>
      </p:sp>
    </p:spTree>
    <p:extLst>
      <p:ext uri="{BB962C8B-B14F-4D97-AF65-F5344CB8AC3E}">
        <p14:creationId xmlns:p14="http://schemas.microsoft.com/office/powerpoint/2010/main" val="3873317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467544" y="890173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изпращането на данните към сървъра през формуляр, имаме две възможности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начина, по който ще предадем информацията към сървъра: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8260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8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формуляри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F588C-0C80-467F-A8A2-A2CC526F356A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BEEB4-F543-4A61-96FD-B0727820FD9E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45401-61B1-49BD-9E5C-293CD92406BE}"/>
              </a:ext>
            </a:extLst>
          </p:cNvPr>
          <p:cNvSpPr txBox="1"/>
          <p:nvPr/>
        </p:nvSpPr>
        <p:spPr>
          <a:xfrm>
            <a:off x="467544" y="1731530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GET: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4D936C-BEC2-4EE9-8AFE-62E78E7C8E29}"/>
              </a:ext>
            </a:extLst>
          </p:cNvPr>
          <p:cNvSpPr txBox="1"/>
          <p:nvPr/>
        </p:nvSpPr>
        <p:spPr>
          <a:xfrm>
            <a:off x="467544" y="3247174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POST: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432154-9713-43F6-834A-0E1615E7F334}"/>
              </a:ext>
            </a:extLst>
          </p:cNvPr>
          <p:cNvSpPr txBox="1"/>
          <p:nvPr/>
        </p:nvSpPr>
        <p:spPr>
          <a:xfrm>
            <a:off x="1259632" y="1731530"/>
            <a:ext cx="74888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Основно се използва за взимане на данни от сървъра.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Всички параметри, които предаваме от страницата ни към сървъра, се изпращат под формата на чист текст, и се добавят като параметри във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URL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-а на заявката.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https://www.google.com/search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?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q=get+vs+post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source=lnms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tbm=vid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sa=X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ved=0ahUKEw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470C9E-83B3-41D6-BF01-F5DEB68E32AC}"/>
              </a:ext>
            </a:extLst>
          </p:cNvPr>
          <p:cNvSpPr txBox="1"/>
          <p:nvPr/>
        </p:nvSpPr>
        <p:spPr>
          <a:xfrm>
            <a:off x="1259632" y="3271545"/>
            <a:ext cx="74888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Използва се основно, когато искаме да запазим данни на сървъра.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Самите параметри биват добавени във тялото на заявката.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разлика от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тук крайния потребител не вижда какви са самите данни, които са изпратени към сървъра.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606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467544" y="1273324"/>
            <a:ext cx="8280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 подразбиране във повечето браузъри, за формуляри се използва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Това може да бъде сменено, чрез добавяне на атрибут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</a:t>
            </a:r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към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&lt;form&gt;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8260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8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формуляри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F588C-0C80-467F-A8A2-A2CC526F356A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BEEB4-F543-4A61-96FD-B0727820FD9E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4724D3-552C-47ED-99AA-0687CF2DDD68}"/>
              </a:ext>
            </a:extLst>
          </p:cNvPr>
          <p:cNvSpPr/>
          <p:nvPr/>
        </p:nvSpPr>
        <p:spPr>
          <a:xfrm>
            <a:off x="0" y="2315561"/>
            <a:ext cx="9144000" cy="134525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36A072-BA5F-4CF1-BE10-520F0E01EA27}"/>
              </a:ext>
            </a:extLst>
          </p:cNvPr>
          <p:cNvSpPr txBox="1"/>
          <p:nvPr/>
        </p:nvSpPr>
        <p:spPr>
          <a:xfrm>
            <a:off x="683568" y="2479284"/>
            <a:ext cx="7352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b="1" dirty="0">
                <a:solidFill>
                  <a:srgbClr val="0070C0"/>
                </a:solidFill>
              </a:rPr>
              <a:t>form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method=“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POST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”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….</a:t>
            </a:r>
          </a:p>
          <a:p>
            <a:r>
              <a:rPr lang="en-GB" b="1" dirty="0">
                <a:solidFill>
                  <a:srgbClr val="0070C0"/>
                </a:solidFill>
              </a:rPr>
              <a:t> </a:t>
            </a:r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GB" b="1" dirty="0">
                <a:solidFill>
                  <a:srgbClr val="0070C0"/>
                </a:solidFill>
              </a:rPr>
              <a:t>form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655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467544" y="1273324"/>
            <a:ext cx="8280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да може браузърът да знае къде трябва да се изпратят вашите данни, трябва да посочим адрес, към който да ги прати. Това става чрез атрибута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action.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8260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8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формуляри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F588C-0C80-467F-A8A2-A2CC526F356A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BEEB4-F543-4A61-96FD-B0727820FD9E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4724D3-552C-47ED-99AA-0687CF2DDD68}"/>
              </a:ext>
            </a:extLst>
          </p:cNvPr>
          <p:cNvSpPr/>
          <p:nvPr/>
        </p:nvSpPr>
        <p:spPr>
          <a:xfrm>
            <a:off x="0" y="2315561"/>
            <a:ext cx="9144000" cy="134525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36A072-BA5F-4CF1-BE10-520F0E01EA27}"/>
              </a:ext>
            </a:extLst>
          </p:cNvPr>
          <p:cNvSpPr txBox="1"/>
          <p:nvPr/>
        </p:nvSpPr>
        <p:spPr>
          <a:xfrm>
            <a:off x="683568" y="2479284"/>
            <a:ext cx="7352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b="1" dirty="0">
                <a:solidFill>
                  <a:srgbClr val="0070C0"/>
                </a:solidFill>
              </a:rPr>
              <a:t>form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action=“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../folder1/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serverFile.php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”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….</a:t>
            </a:r>
          </a:p>
          <a:p>
            <a:r>
              <a:rPr lang="en-GB" b="1" dirty="0">
                <a:solidFill>
                  <a:srgbClr val="0070C0"/>
                </a:solidFill>
              </a:rPr>
              <a:t> </a:t>
            </a:r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GB" b="1" dirty="0">
                <a:solidFill>
                  <a:srgbClr val="0070C0"/>
                </a:solidFill>
              </a:rPr>
              <a:t>form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777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BC8611-18D9-4E64-A750-0AF8F5E843C4}"/>
              </a:ext>
            </a:extLst>
          </p:cNvPr>
          <p:cNvSpPr txBox="1"/>
          <p:nvPr/>
        </p:nvSpPr>
        <p:spPr>
          <a:xfrm>
            <a:off x="342766" y="446249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Изгответе формуляр, който да изглежда като зададения на картинката: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8260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8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формуляри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CE0272-618D-47C5-8D0B-E608A932D88B}"/>
              </a:ext>
            </a:extLst>
          </p:cNvPr>
          <p:cNvSpPr/>
          <p:nvPr/>
        </p:nvSpPr>
        <p:spPr>
          <a:xfrm>
            <a:off x="8604448" y="0"/>
            <a:ext cx="539552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97F35F-55CE-4064-BB94-6AEE06A7A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16" y="26109"/>
            <a:ext cx="304801" cy="3048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CDDC94-7553-49C2-8BD5-132C51947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37" y="869135"/>
            <a:ext cx="4119496" cy="37942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5C1945-CF12-4031-8BB7-43C4EF83C44E}"/>
              </a:ext>
            </a:extLst>
          </p:cNvPr>
          <p:cNvSpPr txBox="1"/>
          <p:nvPr/>
        </p:nvSpPr>
        <p:spPr>
          <a:xfrm>
            <a:off x="4537636" y="811487"/>
            <a:ext cx="4320480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Ще ви е полезно да знаете, че за да направите полето с което си избирате картинка ще ви трябва:</a:t>
            </a:r>
          </a:p>
          <a:p>
            <a:pPr algn="ctr">
              <a:lnSpc>
                <a:spcPct val="200000"/>
              </a:lnSpc>
            </a:pPr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 type=“file”/&gt;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Като стойности на атрибутите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</a:t>
            </a:r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използвайте следните данни:</a:t>
            </a:r>
          </a:p>
          <a:p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Article by: 		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articleCreator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Article title: 		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articleTitle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Select picture: 	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mainPicture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Article body: 	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articleBody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position: 	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imagePosition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 date: 		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hasDate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 tow columns: 	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useTwoColumns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4B1045-049F-4FD4-A5CC-54B46981692F}"/>
              </a:ext>
            </a:extLst>
          </p:cNvPr>
          <p:cNvSpPr txBox="1"/>
          <p:nvPr/>
        </p:nvSpPr>
        <p:spPr>
          <a:xfrm>
            <a:off x="342766" y="4709963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rgbClr val="FA5A32"/>
                </a:solidFill>
              </a:rPr>
              <a:t>Заданието продължава на следващата страница!</a:t>
            </a:r>
          </a:p>
        </p:txBody>
      </p:sp>
    </p:spTree>
    <p:extLst>
      <p:ext uri="{BB962C8B-B14F-4D97-AF65-F5344CB8AC3E}">
        <p14:creationId xmlns:p14="http://schemas.microsoft.com/office/powerpoint/2010/main" val="815602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28260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28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формуляри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CE0272-618D-47C5-8D0B-E608A932D88B}"/>
              </a:ext>
            </a:extLst>
          </p:cNvPr>
          <p:cNvSpPr/>
          <p:nvPr/>
        </p:nvSpPr>
        <p:spPr>
          <a:xfrm>
            <a:off x="8604448" y="0"/>
            <a:ext cx="539552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97F35F-55CE-4064-BB94-6AEE06A7A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16" y="26109"/>
            <a:ext cx="304801" cy="3048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CDDC94-7553-49C2-8BD5-132C51947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201316"/>
            <a:ext cx="3429754" cy="31589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5C1945-CF12-4031-8BB7-43C4EF83C44E}"/>
              </a:ext>
            </a:extLst>
          </p:cNvPr>
          <p:cNvSpPr txBox="1"/>
          <p:nvPr/>
        </p:nvSpPr>
        <p:spPr>
          <a:xfrm>
            <a:off x="3995936" y="1431796"/>
            <a:ext cx="50145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Като метод за предаване на данните, използвайте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</a:p>
          <a:p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Във папката със вашия работен файл, копирайте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файла и изображението от този линк: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hlinkClick r:id="rId5"/>
              </a:rPr>
              <a:t>goo.gl/ByVw9Y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Когато избирате изображение чрез бутона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“Browse”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изберете картинката от, която сте поставили във същата папка като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файлът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 натискане на бутона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“Submit”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трябва да изпратите данните към файлът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serverSimulation.html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219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8A7ED4-9B40-4A58-AAB7-017405EFA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63" y="301633"/>
            <a:ext cx="4049761" cy="48096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FDF85F-380B-41EF-B3B6-D2184602A66C}"/>
              </a:ext>
            </a:extLst>
          </p:cNvPr>
          <p:cNvSpPr/>
          <p:nvPr/>
        </p:nvSpPr>
        <p:spPr>
          <a:xfrm>
            <a:off x="0" y="-22820"/>
            <a:ext cx="183569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0A8C2-AC59-4F97-A8AE-608011093739}"/>
              </a:ext>
            </a:extLst>
          </p:cNvPr>
          <p:cNvSpPr txBox="1"/>
          <p:nvPr/>
        </p:nvSpPr>
        <p:spPr>
          <a:xfrm>
            <a:off x="89756" y="24634"/>
            <a:ext cx="174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3F3CA3-0D37-43BA-834E-758DEB2AAB21}"/>
              </a:ext>
            </a:extLst>
          </p:cNvPr>
          <p:cNvSpPr txBox="1"/>
          <p:nvPr/>
        </p:nvSpPr>
        <p:spPr>
          <a:xfrm>
            <a:off x="2906293" y="2211169"/>
            <a:ext cx="3086101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Домашно задание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009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32581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3258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Домашно задание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CE0272-618D-47C5-8D0B-E608A932D88B}"/>
              </a:ext>
            </a:extLst>
          </p:cNvPr>
          <p:cNvSpPr/>
          <p:nvPr/>
        </p:nvSpPr>
        <p:spPr>
          <a:xfrm>
            <a:off x="8604448" y="0"/>
            <a:ext cx="539552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97F35F-55CE-4064-BB94-6AEE06A7A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16" y="26109"/>
            <a:ext cx="304801" cy="3048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DEF199-BBDD-4B59-850A-D26B56E9F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119797"/>
            <a:ext cx="4919182" cy="38439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BAB86B-CA72-4D08-AFFF-429537EC700C}"/>
              </a:ext>
            </a:extLst>
          </p:cNvPr>
          <p:cNvSpPr txBox="1"/>
          <p:nvPr/>
        </p:nvSpPr>
        <p:spPr>
          <a:xfrm>
            <a:off x="467544" y="476771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Създайте две страници, които са свързани помежду си, чрез два линка във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header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частта на страницата, изглеждат по следния начин: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E26C5-5CF9-420C-BDEB-ABC217D64DA1}"/>
              </a:ext>
            </a:extLst>
          </p:cNvPr>
          <p:cNvSpPr txBox="1"/>
          <p:nvPr/>
        </p:nvSpPr>
        <p:spPr>
          <a:xfrm>
            <a:off x="6744357" y="4440554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rgbClr val="FA5A32"/>
                </a:solidFill>
              </a:rPr>
              <a:t>Заданието продължава </a:t>
            </a:r>
            <a:endParaRPr lang="en-US" sz="1400" dirty="0">
              <a:solidFill>
                <a:srgbClr val="FA5A32"/>
              </a:solidFill>
            </a:endParaRPr>
          </a:p>
          <a:p>
            <a:r>
              <a:rPr lang="bg-BG" sz="1400" dirty="0">
                <a:solidFill>
                  <a:srgbClr val="FA5A32"/>
                </a:solidFill>
              </a:rPr>
              <a:t>на следващата страница!</a:t>
            </a:r>
          </a:p>
        </p:txBody>
      </p:sp>
    </p:spTree>
    <p:extLst>
      <p:ext uri="{BB962C8B-B14F-4D97-AF65-F5344CB8AC3E}">
        <p14:creationId xmlns:p14="http://schemas.microsoft.com/office/powerpoint/2010/main" val="1051565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4A0CEFB-B0D2-493E-A07B-13B2FEFDBD50}"/>
              </a:ext>
            </a:extLst>
          </p:cNvPr>
          <p:cNvSpPr/>
          <p:nvPr/>
        </p:nvSpPr>
        <p:spPr>
          <a:xfrm>
            <a:off x="0" y="625252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F778A2-82B3-41FF-BD82-97FDA22963DB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BC3D6B-70BB-43CB-85DE-AC2747AE9B38}"/>
              </a:ext>
            </a:extLst>
          </p:cNvPr>
          <p:cNvSpPr/>
          <p:nvPr/>
        </p:nvSpPr>
        <p:spPr>
          <a:xfrm>
            <a:off x="0" y="-22820"/>
            <a:ext cx="2987824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3DAC36-3062-4474-85DF-1C653B83D323}"/>
              </a:ext>
            </a:extLst>
          </p:cNvPr>
          <p:cNvSpPr txBox="1"/>
          <p:nvPr/>
        </p:nvSpPr>
        <p:spPr>
          <a:xfrm>
            <a:off x="89756" y="24634"/>
            <a:ext cx="2898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Изображения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0563A2-350D-427B-AF4D-EAABA512B0C7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6D733C-0439-4BEA-9206-50B0E2648F61}"/>
              </a:ext>
            </a:extLst>
          </p:cNvPr>
          <p:cNvSpPr txBox="1"/>
          <p:nvPr/>
        </p:nvSpPr>
        <p:spPr>
          <a:xfrm>
            <a:off x="2411760" y="754459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2400" b="1" dirty="0">
                <a:solidFill>
                  <a:srgbClr val="0070C0"/>
                </a:solidFill>
              </a:rPr>
              <a:t>img </a:t>
            </a:r>
            <a:r>
              <a:rPr lang="en-GB" sz="2400" b="1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“space.jpg”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81C09F-C963-434F-846D-CC3724059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3" y="1474539"/>
            <a:ext cx="3888432" cy="35023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6851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32581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3258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Домашно задание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CE0272-618D-47C5-8D0B-E608A932D88B}"/>
              </a:ext>
            </a:extLst>
          </p:cNvPr>
          <p:cNvSpPr/>
          <p:nvPr/>
        </p:nvSpPr>
        <p:spPr>
          <a:xfrm>
            <a:off x="8604448" y="0"/>
            <a:ext cx="539552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97F35F-55CE-4064-BB94-6AEE06A7A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16" y="26109"/>
            <a:ext cx="304801" cy="3048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BAB86B-CA72-4D08-AFFF-429537EC700C}"/>
              </a:ext>
            </a:extLst>
          </p:cNvPr>
          <p:cNvSpPr txBox="1"/>
          <p:nvPr/>
        </p:nvSpPr>
        <p:spPr>
          <a:xfrm>
            <a:off x="467544" y="476771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формуляра, трябва да подсигурите, че потребителя ще въведе данни във всички полета, и че те ще бъдат с валидни данни.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ED65C2-7367-478F-9339-0704DB6F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119796"/>
            <a:ext cx="4924000" cy="38477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AE429E-C5F1-42E8-A894-575919F636F4}"/>
              </a:ext>
            </a:extLst>
          </p:cNvPr>
          <p:cNvSpPr txBox="1"/>
          <p:nvPr/>
        </p:nvSpPr>
        <p:spPr>
          <a:xfrm>
            <a:off x="6045228" y="2535834"/>
            <a:ext cx="28250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Всички изображения ще намерите на този линк: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hlinkClick r:id="rId5"/>
              </a:rPr>
              <a:t>goo.gl/1hsBqD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221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1174619-3454-4414-A131-F9C345A54116}"/>
              </a:ext>
            </a:extLst>
          </p:cNvPr>
          <p:cNvSpPr txBox="1"/>
          <p:nvPr/>
        </p:nvSpPr>
        <p:spPr>
          <a:xfrm>
            <a:off x="467544" y="697260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>
                <a:solidFill>
                  <a:srgbClr val="0070C0"/>
                </a:solidFill>
              </a:rPr>
              <a:t>Предимства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на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&lt;img/&gt;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тага като метод за зареждане на графики: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E0A22C-9A9F-46B1-A32C-02227C1E0CAA}"/>
              </a:ext>
            </a:extLst>
          </p:cNvPr>
          <p:cNvSpPr txBox="1"/>
          <p:nvPr/>
        </p:nvSpPr>
        <p:spPr>
          <a:xfrm>
            <a:off x="467544" y="1129308"/>
            <a:ext cx="8280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Изисква само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да се визуализира изображението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 много лесно да бъде манипулиран от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Предоставя възможност на търсачките като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Bing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да индексират изображението, и по този начин страницата ви, ще бъде по-лесна за намиране от дадената търсачка.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Предоставя възможност за алтернативен текст, който ще се покаже в ситуации в които изображението не може да бъде визуализирано. </a:t>
            </a:r>
            <a:r>
              <a:rPr lang="bg-BG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Пример:  при много бавна интернет връзка.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Гореспоменатия алтернативен текст е много полезен и за хора с увредено зрение, които могат да използват софтуер, който да им прочете описателния текст.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EBFA3-64D1-4276-82BB-5A20E39AAF79}"/>
              </a:ext>
            </a:extLst>
          </p:cNvPr>
          <p:cNvSpPr txBox="1"/>
          <p:nvPr/>
        </p:nvSpPr>
        <p:spPr>
          <a:xfrm>
            <a:off x="467544" y="314553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b="1" dirty="0">
                <a:solidFill>
                  <a:srgbClr val="C00000"/>
                </a:solidFill>
              </a:rPr>
              <a:t>Недостатъци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на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&lt;img/&gt;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C03451-A3F4-4A4A-B318-2FFF0E688CB4}"/>
              </a:ext>
            </a:extLst>
          </p:cNvPr>
          <p:cNvSpPr txBox="1"/>
          <p:nvPr/>
        </p:nvSpPr>
        <p:spPr>
          <a:xfrm>
            <a:off x="467544" y="3450061"/>
            <a:ext cx="8280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използваме &lt;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img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/&gt; за всяка графика обвързана с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даден сайт, това може да бъде доста объркващо за хора използващи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assistive technologies.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дадено изображение е заредено, чрез 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&lt;img/&gt;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 може да бъде записано лесно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Много по-трудно е изграждането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със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&lt;img/&gt;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отколкото със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: background-color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72615B-42AD-48D4-9F55-86AB4A7E8BDB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20EA47-2F48-40B0-A666-C7A26C1BEC28}"/>
              </a:ext>
            </a:extLst>
          </p:cNvPr>
          <p:cNvSpPr/>
          <p:nvPr/>
        </p:nvSpPr>
        <p:spPr>
          <a:xfrm>
            <a:off x="0" y="-22820"/>
            <a:ext cx="2987824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85AE89-0D35-4F88-9C86-4C54B9003E5A}"/>
              </a:ext>
            </a:extLst>
          </p:cNvPr>
          <p:cNvSpPr txBox="1"/>
          <p:nvPr/>
        </p:nvSpPr>
        <p:spPr>
          <a:xfrm>
            <a:off x="89756" y="24634"/>
            <a:ext cx="2898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Изображения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1BB31B-7031-40A2-849E-382D36AEC7C7}"/>
              </a:ext>
            </a:extLst>
          </p:cNvPr>
          <p:cNvSpPr txBox="1"/>
          <p:nvPr/>
        </p:nvSpPr>
        <p:spPr>
          <a:xfrm>
            <a:off x="8464006" y="39982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</a:t>
            </a:r>
          </a:p>
        </p:txBody>
      </p:sp>
    </p:spTree>
    <p:extLst>
      <p:ext uri="{BB962C8B-B14F-4D97-AF65-F5344CB8AC3E}">
        <p14:creationId xmlns:p14="http://schemas.microsoft.com/office/powerpoint/2010/main" val="3386887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50303D8-17A8-4044-8656-46DE1205E148}"/>
              </a:ext>
            </a:extLst>
          </p:cNvPr>
          <p:cNvSpPr/>
          <p:nvPr/>
        </p:nvSpPr>
        <p:spPr>
          <a:xfrm>
            <a:off x="0" y="1849388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A9B7BE-0CDD-48AC-8813-45637B226DFE}"/>
              </a:ext>
            </a:extLst>
          </p:cNvPr>
          <p:cNvSpPr txBox="1"/>
          <p:nvPr/>
        </p:nvSpPr>
        <p:spPr>
          <a:xfrm>
            <a:off x="2411760" y="1978595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2400" b="1" dirty="0">
                <a:solidFill>
                  <a:srgbClr val="0070C0"/>
                </a:solidFill>
              </a:rPr>
              <a:t>img </a:t>
            </a:r>
            <a:r>
              <a:rPr lang="en-GB" sz="2400" b="1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space.jpg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E67C35-DA62-4080-AFA5-22B49260683A}"/>
              </a:ext>
            </a:extLst>
          </p:cNvPr>
          <p:cNvSpPr txBox="1"/>
          <p:nvPr/>
        </p:nvSpPr>
        <p:spPr>
          <a:xfrm>
            <a:off x="467544" y="1048009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Атрибутът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представлява пътят водещ до изображението. Като начална папка за този път се взима в предвид директорията, от която се зареждане самия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файл. 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3F840A-1527-49A6-8999-ED9A23387F39}"/>
              </a:ext>
            </a:extLst>
          </p:cNvPr>
          <p:cNvSpPr txBox="1"/>
          <p:nvPr/>
        </p:nvSpPr>
        <p:spPr>
          <a:xfrm>
            <a:off x="467544" y="3125787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желаем да навлезем по-навътре в структурата от папки се използва следния синтаксис: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96248F-2963-46A2-841C-8B6563F874EB}"/>
              </a:ext>
            </a:extLst>
          </p:cNvPr>
          <p:cNvSpPr/>
          <p:nvPr/>
        </p:nvSpPr>
        <p:spPr>
          <a:xfrm>
            <a:off x="0" y="3577580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C3422B-D934-4C9F-A65A-5237D869B054}"/>
              </a:ext>
            </a:extLst>
          </p:cNvPr>
          <p:cNvSpPr txBox="1"/>
          <p:nvPr/>
        </p:nvSpPr>
        <p:spPr>
          <a:xfrm>
            <a:off x="1763688" y="3706787"/>
            <a:ext cx="5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2400" b="1" dirty="0">
                <a:solidFill>
                  <a:srgbClr val="0070C0"/>
                </a:solidFill>
              </a:rPr>
              <a:t>img </a:t>
            </a:r>
            <a:r>
              <a:rPr lang="en-GB" sz="2400" b="1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folder1/folder2/space.jpg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B3E047-0761-4E11-825B-BC24A059C0B5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B35146-4849-48C8-89A7-53255A91DA09}"/>
              </a:ext>
            </a:extLst>
          </p:cNvPr>
          <p:cNvSpPr/>
          <p:nvPr/>
        </p:nvSpPr>
        <p:spPr>
          <a:xfrm>
            <a:off x="0" y="-22820"/>
            <a:ext cx="2987824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5B6C1A-42FE-4492-BD96-90FB4F014D72}"/>
              </a:ext>
            </a:extLst>
          </p:cNvPr>
          <p:cNvSpPr txBox="1"/>
          <p:nvPr/>
        </p:nvSpPr>
        <p:spPr>
          <a:xfrm>
            <a:off x="89756" y="24634"/>
            <a:ext cx="2898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Изображения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F42AB6-D1B6-41BF-A7D2-3C96163A7369}"/>
              </a:ext>
            </a:extLst>
          </p:cNvPr>
          <p:cNvSpPr txBox="1"/>
          <p:nvPr/>
        </p:nvSpPr>
        <p:spPr>
          <a:xfrm>
            <a:off x="8527100" y="39982"/>
            <a:ext cx="616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Source</a:t>
            </a:r>
            <a:endParaRPr lang="bg-BG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694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50303D8-17A8-4044-8656-46DE1205E148}"/>
              </a:ext>
            </a:extLst>
          </p:cNvPr>
          <p:cNvSpPr/>
          <p:nvPr/>
        </p:nvSpPr>
        <p:spPr>
          <a:xfrm>
            <a:off x="0" y="1607232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A9B7BE-0CDD-48AC-8813-45637B226DFE}"/>
              </a:ext>
            </a:extLst>
          </p:cNvPr>
          <p:cNvSpPr txBox="1"/>
          <p:nvPr/>
        </p:nvSpPr>
        <p:spPr>
          <a:xfrm>
            <a:off x="2411760" y="1736439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2400" b="1" dirty="0">
                <a:solidFill>
                  <a:srgbClr val="0070C0"/>
                </a:solidFill>
              </a:rPr>
              <a:t>img </a:t>
            </a:r>
            <a:r>
              <a:rPr lang="en-GB" sz="2400" b="1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bg-BG" sz="2400" b="1" dirty="0">
                <a:solidFill>
                  <a:schemeClr val="accent2">
                    <a:lumMod val="75000"/>
                  </a:schemeClr>
                </a:solidFill>
              </a:rPr>
              <a:t>../../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space.jpg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E67C35-DA62-4080-AFA5-22B49260683A}"/>
              </a:ext>
            </a:extLst>
          </p:cNvPr>
          <p:cNvSpPr txBox="1"/>
          <p:nvPr/>
        </p:nvSpPr>
        <p:spPr>
          <a:xfrm>
            <a:off x="467544" y="676789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случай, че искаме да се достъпи файл, намиращ се на директория на по-високо ниво от тази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файла. Се използва следния синтаксис: (   ../   ) Поредицата от две точки и наклонена черта, показват на браузъра, че трябва да погледне едно ниво нагоре.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3F840A-1527-49A6-8999-ED9A23387F39}"/>
              </a:ext>
            </a:extLst>
          </p:cNvPr>
          <p:cNvSpPr txBox="1"/>
          <p:nvPr/>
        </p:nvSpPr>
        <p:spPr>
          <a:xfrm>
            <a:off x="467544" y="2735261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пътят започне само със наклонена чета(  /  ) това означава, че изображението ще се потърси на главната директория за дадения интернет адрес.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96248F-2963-46A2-841C-8B6563F874EB}"/>
              </a:ext>
            </a:extLst>
          </p:cNvPr>
          <p:cNvSpPr/>
          <p:nvPr/>
        </p:nvSpPr>
        <p:spPr>
          <a:xfrm>
            <a:off x="0" y="3387689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C3422B-D934-4C9F-A65A-5237D869B054}"/>
              </a:ext>
            </a:extLst>
          </p:cNvPr>
          <p:cNvSpPr txBox="1"/>
          <p:nvPr/>
        </p:nvSpPr>
        <p:spPr>
          <a:xfrm>
            <a:off x="1763688" y="3516896"/>
            <a:ext cx="5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sz="2400" b="1" dirty="0">
                <a:solidFill>
                  <a:srgbClr val="0070C0"/>
                </a:solidFill>
              </a:rPr>
              <a:t>img </a:t>
            </a:r>
            <a:r>
              <a:rPr lang="en-GB" sz="2400" b="1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/space.jpg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219C50-9384-46B3-B1A4-80202F8E0B43}"/>
              </a:ext>
            </a:extLst>
          </p:cNvPr>
          <p:cNvSpPr txBox="1"/>
          <p:nvPr/>
        </p:nvSpPr>
        <p:spPr>
          <a:xfrm>
            <a:off x="467544" y="4236976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приемем че сайта ни се казва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‘www.cosmos4all.com’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изображението ще бъде потърсено на адреса: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www.cosmos4all.com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space.jpg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5FE35-A94E-440D-A548-023F013B077F}"/>
              </a:ext>
            </a:extLst>
          </p:cNvPr>
          <p:cNvSpPr/>
          <p:nvPr/>
        </p:nvSpPr>
        <p:spPr>
          <a:xfrm>
            <a:off x="8464006" y="0"/>
            <a:ext cx="67999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83AF60-5FB5-47ED-81C2-3EFED2BA1FC0}"/>
              </a:ext>
            </a:extLst>
          </p:cNvPr>
          <p:cNvSpPr/>
          <p:nvPr/>
        </p:nvSpPr>
        <p:spPr>
          <a:xfrm>
            <a:off x="0" y="-22820"/>
            <a:ext cx="2987824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79F3F7-A5D2-4795-8345-6A7AC5F69376}"/>
              </a:ext>
            </a:extLst>
          </p:cNvPr>
          <p:cNvSpPr txBox="1"/>
          <p:nvPr/>
        </p:nvSpPr>
        <p:spPr>
          <a:xfrm>
            <a:off x="89756" y="24634"/>
            <a:ext cx="2898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Изображения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C60254-3C0F-4584-82C8-8811DBF224C8}"/>
              </a:ext>
            </a:extLst>
          </p:cNvPr>
          <p:cNvSpPr txBox="1"/>
          <p:nvPr/>
        </p:nvSpPr>
        <p:spPr>
          <a:xfrm>
            <a:off x="8527100" y="39982"/>
            <a:ext cx="616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Source</a:t>
            </a:r>
            <a:endParaRPr lang="bg-BG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313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50303D8-17A8-4044-8656-46DE1205E148}"/>
              </a:ext>
            </a:extLst>
          </p:cNvPr>
          <p:cNvSpPr/>
          <p:nvPr/>
        </p:nvSpPr>
        <p:spPr>
          <a:xfrm>
            <a:off x="0" y="1607232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A9B7BE-0CDD-48AC-8813-45637B226DFE}"/>
              </a:ext>
            </a:extLst>
          </p:cNvPr>
          <p:cNvSpPr txBox="1"/>
          <p:nvPr/>
        </p:nvSpPr>
        <p:spPr>
          <a:xfrm>
            <a:off x="467544" y="1736439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b="1" dirty="0">
                <a:solidFill>
                  <a:srgbClr val="0070C0"/>
                </a:solidFill>
              </a:rPr>
              <a:t>img </a:t>
            </a:r>
            <a:r>
              <a:rPr lang="en-GB" b="1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space.jpg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alt=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Image that shows many stars.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3F840A-1527-49A6-8999-ED9A23387F39}"/>
              </a:ext>
            </a:extLst>
          </p:cNvPr>
          <p:cNvSpPr txBox="1"/>
          <p:nvPr/>
        </p:nvSpPr>
        <p:spPr>
          <a:xfrm>
            <a:off x="467544" y="2735261"/>
            <a:ext cx="82809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Във ситуациите, в които изображението играе важна роля във възприемането на вашата страница (</a:t>
            </a:r>
            <a:r>
              <a:rPr lang="bg-BG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изображение към статия, или диаграма илюстрираща дадени данни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винаги е препоръчително да се поставя алтернативен текст. 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атрибута (</a:t>
            </a:r>
            <a:r>
              <a:rPr lang="bg-BG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или грешно наричания на много места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alt tag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е незаменим за хора със увредено зрение, които не могат да възприемат изображението, но за сметка на това имат различни методи за възприемане на текст (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screen readers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или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brail displays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73EE4-73D6-4D9E-B41D-EA0E4B2C61B2}"/>
              </a:ext>
            </a:extLst>
          </p:cNvPr>
          <p:cNvSpPr txBox="1"/>
          <p:nvPr/>
        </p:nvSpPr>
        <p:spPr>
          <a:xfrm>
            <a:off x="467544" y="846368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Текстът въведен във атрибута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alt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ще се визуализира само във ситуацията, в която изображението не може да бъде заредено.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7662377" y="0"/>
            <a:ext cx="148162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987824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898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Изображения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7662376" y="39982"/>
            <a:ext cx="1481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Алтернативен текст</a:t>
            </a:r>
          </a:p>
        </p:txBody>
      </p:sp>
    </p:spTree>
    <p:extLst>
      <p:ext uri="{BB962C8B-B14F-4D97-AF65-F5344CB8AC3E}">
        <p14:creationId xmlns:p14="http://schemas.microsoft.com/office/powerpoint/2010/main" val="3241404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50303D8-17A8-4044-8656-46DE1205E148}"/>
              </a:ext>
            </a:extLst>
          </p:cNvPr>
          <p:cNvSpPr/>
          <p:nvPr/>
        </p:nvSpPr>
        <p:spPr>
          <a:xfrm>
            <a:off x="0" y="1793639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A9B7BE-0CDD-48AC-8813-45637B226DFE}"/>
              </a:ext>
            </a:extLst>
          </p:cNvPr>
          <p:cNvSpPr txBox="1"/>
          <p:nvPr/>
        </p:nvSpPr>
        <p:spPr>
          <a:xfrm>
            <a:off x="467544" y="1922846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GB" b="1" dirty="0">
                <a:solidFill>
                  <a:srgbClr val="0070C0"/>
                </a:solidFill>
              </a:rPr>
              <a:t>img </a:t>
            </a:r>
            <a:r>
              <a:rPr lang="en-GB" b="1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space.jpg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</a:rPr>
              <a:t>height=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300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</a:rPr>
              <a:t>width=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800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”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3F840A-1527-49A6-8999-ED9A23387F39}"/>
              </a:ext>
            </a:extLst>
          </p:cNvPr>
          <p:cNvSpPr txBox="1"/>
          <p:nvPr/>
        </p:nvSpPr>
        <p:spPr>
          <a:xfrm>
            <a:off x="467544" y="2962607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Независимо, че по принцип е препоръчително да се използва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всички визуални промени по дадена страница, атрибутите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height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width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могат да се доста полезни във дадени ситуации (като за пример, ако се налага размерите да се определят със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73EE4-73D6-4D9E-B41D-EA0E4B2C61B2}"/>
              </a:ext>
            </a:extLst>
          </p:cNvPr>
          <p:cNvSpPr txBox="1"/>
          <p:nvPr/>
        </p:nvSpPr>
        <p:spPr>
          <a:xfrm>
            <a:off x="467544" y="1032775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Атрибути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определят размерите на изображението.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51831B-B4A0-4164-83A9-A5B5F3B0B6DF}"/>
              </a:ext>
            </a:extLst>
          </p:cNvPr>
          <p:cNvSpPr/>
          <p:nvPr/>
        </p:nvSpPr>
        <p:spPr>
          <a:xfrm>
            <a:off x="7973487" y="0"/>
            <a:ext cx="117051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EDC11C-00CD-42C4-B2F4-3FF5F92B51D0}"/>
              </a:ext>
            </a:extLst>
          </p:cNvPr>
          <p:cNvSpPr/>
          <p:nvPr/>
        </p:nvSpPr>
        <p:spPr>
          <a:xfrm>
            <a:off x="0" y="-22820"/>
            <a:ext cx="2987824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29A31-120F-4C38-B676-7A50A83321DB}"/>
              </a:ext>
            </a:extLst>
          </p:cNvPr>
          <p:cNvSpPr txBox="1"/>
          <p:nvPr/>
        </p:nvSpPr>
        <p:spPr>
          <a:xfrm>
            <a:off x="89756" y="24634"/>
            <a:ext cx="2898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Изображения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1662F-241D-4209-8ED1-DFA748DAE785}"/>
              </a:ext>
            </a:extLst>
          </p:cNvPr>
          <p:cNvSpPr txBox="1"/>
          <p:nvPr/>
        </p:nvSpPr>
        <p:spPr>
          <a:xfrm>
            <a:off x="7973487" y="39982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Оразмеряване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3B0E65-1388-4E93-9B5A-7F43DF8466C0}"/>
              </a:ext>
            </a:extLst>
          </p:cNvPr>
          <p:cNvSpPr txBox="1"/>
          <p:nvPr/>
        </p:nvSpPr>
        <p:spPr>
          <a:xfrm>
            <a:off x="467544" y="3908003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присъства само единия от двата атрибута, изображението ще бъде оразмерено спрямо поставения атрибут и в същото време ще се промени съразмерно и във другата посока, запазвайки пропорциите на изображението.</a:t>
            </a:r>
            <a:endParaRPr lang="en-US" sz="12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411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1828</TotalTime>
  <Words>2775</Words>
  <Application>Microsoft Office PowerPoint</Application>
  <PresentationFormat>On-screen Show (16:10)</PresentationFormat>
  <Paragraphs>300</Paragraphs>
  <Slides>40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Segoe UI Black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nikola.grancharov@gmail.com</dc:creator>
  <cp:lastModifiedBy>Никола Алексеев</cp:lastModifiedBy>
  <cp:revision>4</cp:revision>
  <dcterms:created xsi:type="dcterms:W3CDTF">2015-10-11T06:58:48Z</dcterms:created>
  <dcterms:modified xsi:type="dcterms:W3CDTF">2018-03-11T00:50:32Z</dcterms:modified>
</cp:coreProperties>
</file>